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9" r:id="rId2"/>
    <p:sldId id="280" r:id="rId3"/>
    <p:sldId id="297" r:id="rId4"/>
    <p:sldId id="298" r:id="rId5"/>
    <p:sldId id="318" r:id="rId6"/>
    <p:sldId id="299" r:id="rId7"/>
    <p:sldId id="319" r:id="rId8"/>
    <p:sldId id="300" r:id="rId9"/>
    <p:sldId id="320" r:id="rId10"/>
    <p:sldId id="308" r:id="rId11"/>
    <p:sldId id="301" r:id="rId12"/>
    <p:sldId id="311" r:id="rId13"/>
    <p:sldId id="302" r:id="rId14"/>
    <p:sldId id="309" r:id="rId15"/>
    <p:sldId id="310" r:id="rId16"/>
    <p:sldId id="316" r:id="rId17"/>
    <p:sldId id="303" r:id="rId18"/>
    <p:sldId id="315" r:id="rId19"/>
    <p:sldId id="314" r:id="rId20"/>
    <p:sldId id="313" r:id="rId21"/>
    <p:sldId id="304" r:id="rId22"/>
    <p:sldId id="317" r:id="rId23"/>
    <p:sldId id="321" r:id="rId24"/>
    <p:sldId id="305" r:id="rId25"/>
    <p:sldId id="307" r:id="rId26"/>
    <p:sldId id="322" r:id="rId27"/>
    <p:sldId id="306" r:id="rId28"/>
    <p:sldId id="332" r:id="rId29"/>
    <p:sldId id="323" r:id="rId30"/>
    <p:sldId id="333" r:id="rId31"/>
    <p:sldId id="324" r:id="rId32"/>
    <p:sldId id="340" r:id="rId33"/>
    <p:sldId id="345" r:id="rId34"/>
    <p:sldId id="348" r:id="rId35"/>
    <p:sldId id="330" r:id="rId36"/>
    <p:sldId id="349" r:id="rId37"/>
    <p:sldId id="329" r:id="rId38"/>
    <p:sldId id="331" r:id="rId39"/>
    <p:sldId id="326" r:id="rId40"/>
    <p:sldId id="334" r:id="rId41"/>
    <p:sldId id="342" r:id="rId42"/>
    <p:sldId id="337" r:id="rId43"/>
    <p:sldId id="327" r:id="rId44"/>
    <p:sldId id="335" r:id="rId45"/>
    <p:sldId id="350" r:id="rId46"/>
    <p:sldId id="336" r:id="rId47"/>
    <p:sldId id="328" r:id="rId48"/>
    <p:sldId id="338" r:id="rId49"/>
    <p:sldId id="339" r:id="rId50"/>
    <p:sldId id="346" r:id="rId51"/>
    <p:sldId id="341" r:id="rId52"/>
    <p:sldId id="343" r:id="rId53"/>
    <p:sldId id="344" r:id="rId54"/>
    <p:sldId id="261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8D9"/>
    <a:srgbClr val="ACB0D4"/>
    <a:srgbClr val="8496B0"/>
    <a:srgbClr val="00B050"/>
    <a:srgbClr val="009644"/>
    <a:srgbClr val="00E266"/>
    <a:srgbClr val="9CA1CC"/>
    <a:srgbClr val="3C3D46"/>
    <a:srgbClr val="FF8687"/>
    <a:srgbClr val="FEA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688B6-206E-45D2-BB6D-933573C3ECE7}" v="1" dt="2019-10-07T07:07:49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7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광호 손" userId="6d59150424834376" providerId="LiveId" clId="{7E881832-8B51-40EC-A35B-85A4FA262169}"/>
    <pc:docChg chg="undo custSel addSld delSld modSld sldOrd">
      <pc:chgData name="광호 손" userId="6d59150424834376" providerId="LiveId" clId="{7E881832-8B51-40EC-A35B-85A4FA262169}" dt="2019-10-05T15:56:01.096" v="3605" actId="1076"/>
      <pc:docMkLst>
        <pc:docMk/>
      </pc:docMkLst>
      <pc:sldChg chg="modSp del setBg">
        <pc:chgData name="광호 손" userId="6d59150424834376" providerId="LiveId" clId="{7E881832-8B51-40EC-A35B-85A4FA262169}" dt="2019-10-05T13:00:49.755" v="1457" actId="47"/>
        <pc:sldMkLst>
          <pc:docMk/>
          <pc:sldMk cId="517246126" sldId="260"/>
        </pc:sldMkLst>
        <pc:spChg chg="mod">
          <ac:chgData name="광호 손" userId="6d59150424834376" providerId="LiveId" clId="{7E881832-8B51-40EC-A35B-85A4FA262169}" dt="2019-10-05T07:42:02.561" v="15" actId="1076"/>
          <ac:spMkLst>
            <pc:docMk/>
            <pc:sldMk cId="517246126" sldId="260"/>
            <ac:spMk id="4" creationId="{A2535A45-D249-4938-93E8-DFB016EB597A}"/>
          </ac:spMkLst>
        </pc:spChg>
      </pc:sldChg>
      <pc:sldChg chg="setBg">
        <pc:chgData name="광호 손" userId="6d59150424834376" providerId="LiveId" clId="{7E881832-8B51-40EC-A35B-85A4FA262169}" dt="2019-10-05T13:01:05.063" v="1465"/>
        <pc:sldMkLst>
          <pc:docMk/>
          <pc:sldMk cId="4260233939" sldId="261"/>
        </pc:sldMkLst>
      </pc:sldChg>
      <pc:sldChg chg="del">
        <pc:chgData name="광호 손" userId="6d59150424834376" providerId="LiveId" clId="{7E881832-8B51-40EC-A35B-85A4FA262169}" dt="2019-10-05T09:43:39.937" v="90" actId="47"/>
        <pc:sldMkLst>
          <pc:docMk/>
          <pc:sldMk cId="2112401947" sldId="262"/>
        </pc:sldMkLst>
      </pc:sldChg>
      <pc:sldChg chg="del">
        <pc:chgData name="광호 손" userId="6d59150424834376" providerId="LiveId" clId="{7E881832-8B51-40EC-A35B-85A4FA262169}" dt="2019-10-05T13:00:50.002" v="1458" actId="47"/>
        <pc:sldMkLst>
          <pc:docMk/>
          <pc:sldMk cId="2951503890" sldId="263"/>
        </pc:sldMkLst>
      </pc:sldChg>
      <pc:sldChg chg="del">
        <pc:chgData name="광호 손" userId="6d59150424834376" providerId="LiveId" clId="{7E881832-8B51-40EC-A35B-85A4FA262169}" dt="2019-10-05T13:00:50.291" v="1459" actId="47"/>
        <pc:sldMkLst>
          <pc:docMk/>
          <pc:sldMk cId="30851905" sldId="264"/>
        </pc:sldMkLst>
      </pc:sldChg>
      <pc:sldChg chg="del">
        <pc:chgData name="광호 손" userId="6d59150424834376" providerId="LiveId" clId="{7E881832-8B51-40EC-A35B-85A4FA262169}" dt="2019-10-05T13:00:50.522" v="1460" actId="47"/>
        <pc:sldMkLst>
          <pc:docMk/>
          <pc:sldMk cId="1034172024" sldId="265"/>
        </pc:sldMkLst>
      </pc:sldChg>
      <pc:sldChg chg="del">
        <pc:chgData name="광호 손" userId="6d59150424834376" providerId="LiveId" clId="{7E881832-8B51-40EC-A35B-85A4FA262169}" dt="2019-10-05T13:00:50.730" v="1461" actId="47"/>
        <pc:sldMkLst>
          <pc:docMk/>
          <pc:sldMk cId="2081930183" sldId="266"/>
        </pc:sldMkLst>
      </pc:sldChg>
      <pc:sldChg chg="del">
        <pc:chgData name="광호 손" userId="6d59150424834376" providerId="LiveId" clId="{7E881832-8B51-40EC-A35B-85A4FA262169}" dt="2019-10-05T13:00:51.145" v="1462" actId="47"/>
        <pc:sldMkLst>
          <pc:docMk/>
          <pc:sldMk cId="3575610441" sldId="267"/>
        </pc:sldMkLst>
      </pc:sldChg>
      <pc:sldChg chg="del">
        <pc:chgData name="광호 손" userId="6d59150424834376" providerId="LiveId" clId="{7E881832-8B51-40EC-A35B-85A4FA262169}" dt="2019-10-05T13:00:51.427" v="1463" actId="47"/>
        <pc:sldMkLst>
          <pc:docMk/>
          <pc:sldMk cId="2103439039" sldId="268"/>
        </pc:sldMkLst>
      </pc:sldChg>
      <pc:sldChg chg="addSp delSp modSp add del setBg">
        <pc:chgData name="광호 손" userId="6d59150424834376" providerId="LiveId" clId="{7E881832-8B51-40EC-A35B-85A4FA262169}" dt="2019-10-05T14:51:39.257" v="2002" actId="1076"/>
        <pc:sldMkLst>
          <pc:docMk/>
          <pc:sldMk cId="3130754844" sldId="269"/>
        </pc:sldMkLst>
        <pc:spChg chg="add del mod">
          <ac:chgData name="광호 손" userId="6d59150424834376" providerId="LiveId" clId="{7E881832-8B51-40EC-A35B-85A4FA262169}" dt="2019-10-05T07:42:39.581" v="24" actId="1076"/>
          <ac:spMkLst>
            <pc:docMk/>
            <pc:sldMk cId="3130754844" sldId="269"/>
            <ac:spMk id="4" creationId="{8EF8B5A6-03EE-4CDE-8BE0-40194A6CFF99}"/>
          </ac:spMkLst>
        </pc:spChg>
        <pc:spChg chg="mod">
          <ac:chgData name="광호 손" userId="6d59150424834376" providerId="LiveId" clId="{7E881832-8B51-40EC-A35B-85A4FA262169}" dt="2019-10-05T09:43:22.156" v="89" actId="1076"/>
          <ac:spMkLst>
            <pc:docMk/>
            <pc:sldMk cId="3130754844" sldId="269"/>
            <ac:spMk id="6" creationId="{958B2403-963E-416C-85E0-D66E86054642}"/>
          </ac:spMkLst>
        </pc:spChg>
        <pc:spChg chg="mod">
          <ac:chgData name="광호 손" userId="6d59150424834376" providerId="LiveId" clId="{7E881832-8B51-40EC-A35B-85A4FA262169}" dt="2019-10-05T14:51:39.257" v="2002" actId="1076"/>
          <ac:spMkLst>
            <pc:docMk/>
            <pc:sldMk cId="3130754844" sldId="269"/>
            <ac:spMk id="7" creationId="{183D131F-64BB-4C4E-A4F8-EBE2DEB714A0}"/>
          </ac:spMkLst>
        </pc:spChg>
        <pc:spChg chg="mod">
          <ac:chgData name="광호 손" userId="6d59150424834376" providerId="LiveId" clId="{7E881832-8B51-40EC-A35B-85A4FA262169}" dt="2019-10-05T09:43:17.429" v="88" actId="14100"/>
          <ac:spMkLst>
            <pc:docMk/>
            <pc:sldMk cId="3130754844" sldId="269"/>
            <ac:spMk id="10" creationId="{9EF56445-2F1D-4A04-B7F4-8A2673590B90}"/>
          </ac:spMkLst>
        </pc:spChg>
        <pc:spChg chg="add mod">
          <ac:chgData name="광호 손" userId="6d59150424834376" providerId="LiveId" clId="{7E881832-8B51-40EC-A35B-85A4FA262169}" dt="2019-10-05T07:43:18.592" v="52" actId="1076"/>
          <ac:spMkLst>
            <pc:docMk/>
            <pc:sldMk cId="3130754844" sldId="269"/>
            <ac:spMk id="12" creationId="{972EA1DE-BC80-4EB2-A37A-8BB1D286F4E1}"/>
          </ac:spMkLst>
        </pc:spChg>
        <pc:grpChg chg="mod">
          <ac:chgData name="광호 손" userId="6d59150424834376" providerId="LiveId" clId="{7E881832-8B51-40EC-A35B-85A4FA262169}" dt="2019-10-05T09:43:10.287" v="86" actId="1076"/>
          <ac:grpSpMkLst>
            <pc:docMk/>
            <pc:sldMk cId="3130754844" sldId="269"/>
            <ac:grpSpMk id="11" creationId="{184C396A-B485-4243-B4C6-A2122384DBB3}"/>
          </ac:grpSpMkLst>
        </pc:grpChg>
        <pc:picChg chg="add del mod">
          <ac:chgData name="광호 손" userId="6d59150424834376" providerId="LiveId" clId="{7E881832-8B51-40EC-A35B-85A4FA262169}" dt="2019-10-05T07:41:46.052" v="11" actId="478"/>
          <ac:picMkLst>
            <pc:docMk/>
            <pc:sldMk cId="3130754844" sldId="269"/>
            <ac:picMk id="3" creationId="{FDF86F23-7EB5-4E3C-A8E8-E4F2988F40E9}"/>
          </ac:picMkLst>
        </pc:picChg>
        <pc:cxnChg chg="mod">
          <ac:chgData name="광호 손" userId="6d59150424834376" providerId="LiveId" clId="{7E881832-8B51-40EC-A35B-85A4FA262169}" dt="2019-10-05T07:42:39.581" v="24" actId="1076"/>
          <ac:cxnSpMkLst>
            <pc:docMk/>
            <pc:sldMk cId="3130754844" sldId="269"/>
            <ac:cxnSpMk id="9" creationId="{3DD85EF2-E34E-42B7-B2B8-83EEFEFDB459}"/>
          </ac:cxnSpMkLst>
        </pc:cxnChg>
      </pc:sldChg>
      <pc:sldChg chg="del">
        <pc:chgData name="광호 손" userId="6d59150424834376" providerId="LiveId" clId="{7E881832-8B51-40EC-A35B-85A4FA262169}" dt="2019-10-05T12:57:00.005" v="1452" actId="47"/>
        <pc:sldMkLst>
          <pc:docMk/>
          <pc:sldMk cId="1990059979" sldId="270"/>
        </pc:sldMkLst>
      </pc:sldChg>
      <pc:sldChg chg="del">
        <pc:chgData name="광호 손" userId="6d59150424834376" providerId="LiveId" clId="{7E881832-8B51-40EC-A35B-85A4FA262169}" dt="2019-10-05T12:56:53.147" v="1443" actId="47"/>
        <pc:sldMkLst>
          <pc:docMk/>
          <pc:sldMk cId="3437970313" sldId="271"/>
        </pc:sldMkLst>
      </pc:sldChg>
      <pc:sldChg chg="del">
        <pc:chgData name="광호 손" userId="6d59150424834376" providerId="LiveId" clId="{7E881832-8B51-40EC-A35B-85A4FA262169}" dt="2019-10-05T12:56:58.294" v="1448" actId="47"/>
        <pc:sldMkLst>
          <pc:docMk/>
          <pc:sldMk cId="1555877057" sldId="272"/>
        </pc:sldMkLst>
      </pc:sldChg>
      <pc:sldChg chg="del">
        <pc:chgData name="광호 손" userId="6d59150424834376" providerId="LiveId" clId="{7E881832-8B51-40EC-A35B-85A4FA262169}" dt="2019-10-05T12:56:58.802" v="1449" actId="47"/>
        <pc:sldMkLst>
          <pc:docMk/>
          <pc:sldMk cId="2723824803" sldId="273"/>
        </pc:sldMkLst>
      </pc:sldChg>
      <pc:sldChg chg="del">
        <pc:chgData name="광호 손" userId="6d59150424834376" providerId="LiveId" clId="{7E881832-8B51-40EC-A35B-85A4FA262169}" dt="2019-10-05T12:56:59.226" v="1450" actId="47"/>
        <pc:sldMkLst>
          <pc:docMk/>
          <pc:sldMk cId="2358867271" sldId="274"/>
        </pc:sldMkLst>
      </pc:sldChg>
      <pc:sldChg chg="del">
        <pc:chgData name="광호 손" userId="6d59150424834376" providerId="LiveId" clId="{7E881832-8B51-40EC-A35B-85A4FA262169}" dt="2019-10-05T12:56:57.358" v="1447" actId="47"/>
        <pc:sldMkLst>
          <pc:docMk/>
          <pc:sldMk cId="3089639847" sldId="275"/>
        </pc:sldMkLst>
      </pc:sldChg>
      <pc:sldChg chg="del">
        <pc:chgData name="광호 손" userId="6d59150424834376" providerId="LiveId" clId="{7E881832-8B51-40EC-A35B-85A4FA262169}" dt="2019-10-05T12:56:56.390" v="1446" actId="47"/>
        <pc:sldMkLst>
          <pc:docMk/>
          <pc:sldMk cId="634824033" sldId="276"/>
        </pc:sldMkLst>
      </pc:sldChg>
      <pc:sldChg chg="del">
        <pc:chgData name="광호 손" userId="6d59150424834376" providerId="LiveId" clId="{7E881832-8B51-40EC-A35B-85A4FA262169}" dt="2019-10-05T13:00:47.643" v="1453" actId="47"/>
        <pc:sldMkLst>
          <pc:docMk/>
          <pc:sldMk cId="2978668051" sldId="277"/>
        </pc:sldMkLst>
      </pc:sldChg>
      <pc:sldChg chg="del">
        <pc:chgData name="광호 손" userId="6d59150424834376" providerId="LiveId" clId="{7E881832-8B51-40EC-A35B-85A4FA262169}" dt="2019-10-05T13:00:48.749" v="1455" actId="47"/>
        <pc:sldMkLst>
          <pc:docMk/>
          <pc:sldMk cId="1030180521" sldId="278"/>
        </pc:sldMkLst>
      </pc:sldChg>
      <pc:sldChg chg="del">
        <pc:chgData name="광호 손" userId="6d59150424834376" providerId="LiveId" clId="{7E881832-8B51-40EC-A35B-85A4FA262169}" dt="2019-10-05T13:00:49.235" v="1456" actId="47"/>
        <pc:sldMkLst>
          <pc:docMk/>
          <pc:sldMk cId="2153850415" sldId="279"/>
        </pc:sldMkLst>
      </pc:sldChg>
      <pc:sldChg chg="addSp delSp modSp mod ord">
        <pc:chgData name="광호 손" userId="6d59150424834376" providerId="LiveId" clId="{7E881832-8B51-40EC-A35B-85A4FA262169}" dt="2019-10-05T14:51:56.681" v="2058"/>
        <pc:sldMkLst>
          <pc:docMk/>
          <pc:sldMk cId="1539926135" sldId="280"/>
        </pc:sldMkLst>
        <pc:spChg chg="del topLvl">
          <ac:chgData name="광호 손" userId="6d59150424834376" providerId="LiveId" clId="{7E881832-8B51-40EC-A35B-85A4FA262169}" dt="2019-10-05T09:44:44.101" v="94" actId="478"/>
          <ac:spMkLst>
            <pc:docMk/>
            <pc:sldMk cId="1539926135" sldId="280"/>
            <ac:spMk id="2" creationId="{DA1832C5-5205-42D0-AF76-66D2C4EB8409}"/>
          </ac:spMkLst>
        </pc:spChg>
        <pc:spChg chg="del mod topLvl">
          <ac:chgData name="광호 손" userId="6d59150424834376" providerId="LiveId" clId="{7E881832-8B51-40EC-A35B-85A4FA262169}" dt="2019-10-05T09:44:46.319" v="95" actId="478"/>
          <ac:spMkLst>
            <pc:docMk/>
            <pc:sldMk cId="1539926135" sldId="280"/>
            <ac:spMk id="3" creationId="{5B95A419-6347-434A-965C-3ECADC1E802F}"/>
          </ac:spMkLst>
        </pc:spChg>
        <pc:spChg chg="mod">
          <ac:chgData name="광호 손" userId="6d59150424834376" providerId="LiveId" clId="{7E881832-8B51-40EC-A35B-85A4FA262169}" dt="2019-10-05T09:45:03.681" v="96" actId="1076"/>
          <ac:spMkLst>
            <pc:docMk/>
            <pc:sldMk cId="1539926135" sldId="280"/>
            <ac:spMk id="5" creationId="{28D86EC7-B274-4479-92E8-B01B12189358}"/>
          </ac:spMkLst>
        </pc:spChg>
        <pc:spChg chg="mod">
          <ac:chgData name="광호 손" userId="6d59150424834376" providerId="LiveId" clId="{7E881832-8B51-40EC-A35B-85A4FA262169}" dt="2019-10-05T14:51:47.008" v="2023"/>
          <ac:spMkLst>
            <pc:docMk/>
            <pc:sldMk cId="1539926135" sldId="280"/>
            <ac:spMk id="12" creationId="{B0CFBE62-71F9-422A-BA57-FE223CABECC2}"/>
          </ac:spMkLst>
        </pc:spChg>
        <pc:spChg chg="mod">
          <ac:chgData name="광호 손" userId="6d59150424834376" providerId="LiveId" clId="{7E881832-8B51-40EC-A35B-85A4FA262169}" dt="2019-10-05T14:51:51.325" v="2038"/>
          <ac:spMkLst>
            <pc:docMk/>
            <pc:sldMk cId="1539926135" sldId="280"/>
            <ac:spMk id="17" creationId="{87EE355B-8AF1-4E27-AB01-B557B507F51C}"/>
          </ac:spMkLst>
        </pc:spChg>
        <pc:spChg chg="mod">
          <ac:chgData name="광호 손" userId="6d59150424834376" providerId="LiveId" clId="{7E881832-8B51-40EC-A35B-85A4FA262169}" dt="2019-10-05T14:51:56.681" v="2058"/>
          <ac:spMkLst>
            <pc:docMk/>
            <pc:sldMk cId="1539926135" sldId="280"/>
            <ac:spMk id="21" creationId="{8091C052-BD15-4C37-814D-262AD23C56CE}"/>
          </ac:spMkLst>
        </pc:spChg>
        <pc:grpChg chg="del">
          <ac:chgData name="광호 손" userId="6d59150424834376" providerId="LiveId" clId="{7E881832-8B51-40EC-A35B-85A4FA262169}" dt="2019-10-05T09:44:44.101" v="94" actId="478"/>
          <ac:grpSpMkLst>
            <pc:docMk/>
            <pc:sldMk cId="1539926135" sldId="280"/>
            <ac:grpSpMk id="4" creationId="{5378C02B-C903-4C0E-B42D-0FE3E96F5CE3}"/>
          </ac:grpSpMkLst>
        </pc:grpChg>
        <pc:grpChg chg="mod">
          <ac:chgData name="광호 손" userId="6d59150424834376" providerId="LiveId" clId="{7E881832-8B51-40EC-A35B-85A4FA262169}" dt="2019-10-05T09:45:03.681" v="96" actId="1076"/>
          <ac:grpSpMkLst>
            <pc:docMk/>
            <pc:sldMk cId="1539926135" sldId="280"/>
            <ac:grpSpMk id="13" creationId="{9139591D-8CEE-4150-90ED-AB2B2074531B}"/>
          </ac:grpSpMkLst>
        </pc:grpChg>
        <pc:grpChg chg="mod">
          <ac:chgData name="광호 손" userId="6d59150424834376" providerId="LiveId" clId="{7E881832-8B51-40EC-A35B-85A4FA262169}" dt="2019-10-05T09:45:03.681" v="96" actId="1076"/>
          <ac:grpSpMkLst>
            <pc:docMk/>
            <pc:sldMk cId="1539926135" sldId="280"/>
            <ac:grpSpMk id="14" creationId="{428B2743-8DD0-4DE8-BE34-BD8E607BD6AB}"/>
          </ac:grpSpMkLst>
        </pc:grpChg>
        <pc:grpChg chg="mod">
          <ac:chgData name="광호 손" userId="6d59150424834376" providerId="LiveId" clId="{7E881832-8B51-40EC-A35B-85A4FA262169}" dt="2019-10-05T09:45:03.681" v="96" actId="1076"/>
          <ac:grpSpMkLst>
            <pc:docMk/>
            <pc:sldMk cId="1539926135" sldId="280"/>
            <ac:grpSpMk id="18" creationId="{DD98F8AF-CAD6-4DBF-A821-3174B1C8D247}"/>
          </ac:grpSpMkLst>
        </pc:grpChg>
        <pc:graphicFrameChg chg="add del mod">
          <ac:chgData name="광호 손" userId="6d59150424834376" providerId="LiveId" clId="{7E881832-8B51-40EC-A35B-85A4FA262169}" dt="2019-10-05T09:47:24.355" v="217" actId="478"/>
          <ac:graphicFrameMkLst>
            <pc:docMk/>
            <pc:sldMk cId="1539926135" sldId="280"/>
            <ac:graphicFrameMk id="22" creationId="{E46AF51B-BE50-4294-9830-AE4AB54B55EC}"/>
          </ac:graphicFrameMkLst>
        </pc:graphicFrameChg>
        <pc:graphicFrameChg chg="add mod">
          <ac:chgData name="광호 손" userId="6d59150424834376" providerId="LiveId" clId="{7E881832-8B51-40EC-A35B-85A4FA262169}" dt="2019-10-05T09:46:29.739" v="142" actId="571"/>
          <ac:graphicFrameMkLst>
            <pc:docMk/>
            <pc:sldMk cId="1539926135" sldId="280"/>
            <ac:graphicFrameMk id="23" creationId="{54EEAABF-D685-4504-88E3-5B041B4079BF}"/>
          </ac:graphicFrameMkLst>
        </pc:graphicFrameChg>
      </pc:sldChg>
      <pc:sldChg chg="delSp modSp del">
        <pc:chgData name="광호 손" userId="6d59150424834376" providerId="LiveId" clId="{7E881832-8B51-40EC-A35B-85A4FA262169}" dt="2019-10-05T12:56:54.923" v="1444" actId="47"/>
        <pc:sldMkLst>
          <pc:docMk/>
          <pc:sldMk cId="1728309309" sldId="281"/>
        </pc:sldMkLst>
        <pc:spChg chg="mod topLvl">
          <ac:chgData name="광호 손" userId="6d59150424834376" providerId="LiveId" clId="{7E881832-8B51-40EC-A35B-85A4FA262169}" dt="2019-10-05T11:14:19.950" v="251" actId="165"/>
          <ac:spMkLst>
            <pc:docMk/>
            <pc:sldMk cId="1728309309" sldId="281"/>
            <ac:spMk id="4" creationId="{053316FF-DED2-4ADB-93F6-600758CC3A53}"/>
          </ac:spMkLst>
        </pc:spChg>
        <pc:spChg chg="mod topLvl">
          <ac:chgData name="광호 손" userId="6d59150424834376" providerId="LiveId" clId="{7E881832-8B51-40EC-A35B-85A4FA262169}" dt="2019-10-05T11:14:19.950" v="251" actId="165"/>
          <ac:spMkLst>
            <pc:docMk/>
            <pc:sldMk cId="1728309309" sldId="281"/>
            <ac:spMk id="5" creationId="{9BC15923-DFAA-41CF-A14B-C12BD157E17B}"/>
          </ac:spMkLst>
        </pc:spChg>
        <pc:spChg chg="mod topLvl">
          <ac:chgData name="광호 손" userId="6d59150424834376" providerId="LiveId" clId="{7E881832-8B51-40EC-A35B-85A4FA262169}" dt="2019-10-05T11:14:19.950" v="251" actId="165"/>
          <ac:spMkLst>
            <pc:docMk/>
            <pc:sldMk cId="1728309309" sldId="281"/>
            <ac:spMk id="6" creationId="{2FA75BEA-D8FA-4D80-8632-9E5C4FFAB67E}"/>
          </ac:spMkLst>
        </pc:spChg>
        <pc:grpChg chg="del">
          <ac:chgData name="광호 손" userId="6d59150424834376" providerId="LiveId" clId="{7E881832-8B51-40EC-A35B-85A4FA262169}" dt="2019-10-05T11:14:19.950" v="251" actId="165"/>
          <ac:grpSpMkLst>
            <pc:docMk/>
            <pc:sldMk cId="1728309309" sldId="281"/>
            <ac:grpSpMk id="8" creationId="{85DCB0B9-F406-4303-80D9-795C8C2D576F}"/>
          </ac:grpSpMkLst>
        </pc:grpChg>
      </pc:sldChg>
      <pc:sldChg chg="del">
        <pc:chgData name="광호 손" userId="6d59150424834376" providerId="LiveId" clId="{7E881832-8B51-40EC-A35B-85A4FA262169}" dt="2019-10-05T12:56:59.651" v="1451" actId="47"/>
        <pc:sldMkLst>
          <pc:docMk/>
          <pc:sldMk cId="2795020473" sldId="282"/>
        </pc:sldMkLst>
      </pc:sldChg>
      <pc:sldChg chg="del">
        <pc:chgData name="광호 손" userId="6d59150424834376" providerId="LiveId" clId="{7E881832-8B51-40EC-A35B-85A4FA262169}" dt="2019-10-05T12:56:55.792" v="1445" actId="47"/>
        <pc:sldMkLst>
          <pc:docMk/>
          <pc:sldMk cId="2645802507" sldId="283"/>
        </pc:sldMkLst>
      </pc:sldChg>
      <pc:sldChg chg="addSp delSp modSp del">
        <pc:chgData name="광호 손" userId="6d59150424834376" providerId="LiveId" clId="{7E881832-8B51-40EC-A35B-85A4FA262169}" dt="2019-10-05T11:43:54.443" v="503" actId="47"/>
        <pc:sldMkLst>
          <pc:docMk/>
          <pc:sldMk cId="1116994982" sldId="284"/>
        </pc:sldMkLst>
        <pc:spChg chg="mod">
          <ac:chgData name="광호 손" userId="6d59150424834376" providerId="LiveId" clId="{7E881832-8B51-40EC-A35B-85A4FA262169}" dt="2019-10-05T11:42:49.034" v="474" actId="20577"/>
          <ac:spMkLst>
            <pc:docMk/>
            <pc:sldMk cId="1116994982" sldId="284"/>
            <ac:spMk id="216" creationId="{3F63DE3B-D3A6-4673-9DDF-BCD6DFD2780A}"/>
          </ac:spMkLst>
        </pc:spChg>
        <pc:spChg chg="add del">
          <ac:chgData name="광호 손" userId="6d59150424834376" providerId="LiveId" clId="{7E881832-8B51-40EC-A35B-85A4FA262169}" dt="2019-10-05T11:42:46.146" v="464" actId="478"/>
          <ac:spMkLst>
            <pc:docMk/>
            <pc:sldMk cId="1116994982" sldId="284"/>
            <ac:spMk id="227" creationId="{75C16A2C-81ED-459A-A1AA-CB6C35AB8262}"/>
          </ac:spMkLst>
        </pc:spChg>
      </pc:sldChg>
      <pc:sldChg chg="addSp delSp modSp">
        <pc:chgData name="광호 손" userId="6d59150424834376" providerId="LiveId" clId="{7E881832-8B51-40EC-A35B-85A4FA262169}" dt="2019-10-05T12:10:27.503" v="1260"/>
        <pc:sldMkLst>
          <pc:docMk/>
          <pc:sldMk cId="3586888738" sldId="285"/>
        </pc:sldMkLst>
        <pc:spChg chg="del">
          <ac:chgData name="광호 손" userId="6d59150424834376" providerId="LiveId" clId="{7E881832-8B51-40EC-A35B-85A4FA262169}" dt="2019-10-05T11:40:44.139" v="415" actId="478"/>
          <ac:spMkLst>
            <pc:docMk/>
            <pc:sldMk cId="3586888738" sldId="285"/>
            <ac:spMk id="2" creationId="{132F6B1B-04D8-4B21-B545-353112B639E6}"/>
          </ac:spMkLst>
        </pc:spChg>
        <pc:spChg chg="add del mod">
          <ac:chgData name="광호 손" userId="6d59150424834376" providerId="LiveId" clId="{7E881832-8B51-40EC-A35B-85A4FA262169}" dt="2019-10-05T11:35:44.048" v="311"/>
          <ac:spMkLst>
            <pc:docMk/>
            <pc:sldMk cId="3586888738" sldId="285"/>
            <ac:spMk id="7" creationId="{E9C3A09F-3EF6-42A5-BC4E-02B5B9EFE323}"/>
          </ac:spMkLst>
        </pc:spChg>
        <pc:spChg chg="add del mod topLvl">
          <ac:chgData name="광호 손" userId="6d59150424834376" providerId="LiveId" clId="{7E881832-8B51-40EC-A35B-85A4FA262169}" dt="2019-10-05T11:39:55.545" v="378" actId="478"/>
          <ac:spMkLst>
            <pc:docMk/>
            <pc:sldMk cId="3586888738" sldId="285"/>
            <ac:spMk id="8" creationId="{7D2D22D4-39AE-47A4-8C8D-C1B2608B4F97}"/>
          </ac:spMkLst>
        </pc:spChg>
        <pc:spChg chg="add del mod">
          <ac:chgData name="광호 손" userId="6d59150424834376" providerId="LiveId" clId="{7E881832-8B51-40EC-A35B-85A4FA262169}" dt="2019-10-05T11:33:47.985" v="280" actId="478"/>
          <ac:spMkLst>
            <pc:docMk/>
            <pc:sldMk cId="3586888738" sldId="285"/>
            <ac:spMk id="9" creationId="{8B60E4DD-C4A6-4CD0-B484-D626EFE8E061}"/>
          </ac:spMkLst>
        </pc:spChg>
        <pc:spChg chg="del">
          <ac:chgData name="광호 손" userId="6d59150424834376" providerId="LiveId" clId="{7E881832-8B51-40EC-A35B-85A4FA262169}" dt="2019-10-05T11:36:50.298" v="340" actId="478"/>
          <ac:spMkLst>
            <pc:docMk/>
            <pc:sldMk cId="3586888738" sldId="285"/>
            <ac:spMk id="19" creationId="{8D0C07FE-4C3F-49FD-825C-5900ECE0DAC0}"/>
          </ac:spMkLst>
        </pc:spChg>
        <pc:spChg chg="del">
          <ac:chgData name="광호 손" userId="6d59150424834376" providerId="LiveId" clId="{7E881832-8B51-40EC-A35B-85A4FA262169}" dt="2019-10-05T11:36:52.272" v="341" actId="478"/>
          <ac:spMkLst>
            <pc:docMk/>
            <pc:sldMk cId="3586888738" sldId="285"/>
            <ac:spMk id="20" creationId="{E87523C5-EF77-4960-ACE1-CE4E9EE97800}"/>
          </ac:spMkLst>
        </pc:spChg>
        <pc:spChg chg="del">
          <ac:chgData name="광호 손" userId="6d59150424834376" providerId="LiveId" clId="{7E881832-8B51-40EC-A35B-85A4FA262169}" dt="2019-10-05T11:36:54.189" v="342" actId="478"/>
          <ac:spMkLst>
            <pc:docMk/>
            <pc:sldMk cId="3586888738" sldId="285"/>
            <ac:spMk id="21" creationId="{56C02709-2F0D-42E4-AB47-93A7824D831F}"/>
          </ac:spMkLst>
        </pc:spChg>
        <pc:spChg chg="del mod">
          <ac:chgData name="광호 손" userId="6d59150424834376" providerId="LiveId" clId="{7E881832-8B51-40EC-A35B-85A4FA262169}" dt="2019-10-05T12:08:34.585" v="1196" actId="478"/>
          <ac:spMkLst>
            <pc:docMk/>
            <pc:sldMk cId="3586888738" sldId="285"/>
            <ac:spMk id="22" creationId="{52C1CE24-2074-496E-9644-1E64D7D7B864}"/>
          </ac:spMkLst>
        </pc:spChg>
        <pc:spChg chg="del">
          <ac:chgData name="광호 손" userId="6d59150424834376" providerId="LiveId" clId="{7E881832-8B51-40EC-A35B-85A4FA262169}" dt="2019-10-05T11:40:42.722" v="414" actId="478"/>
          <ac:spMkLst>
            <pc:docMk/>
            <pc:sldMk cId="3586888738" sldId="285"/>
            <ac:spMk id="23" creationId="{D876B8A3-1D31-4696-A653-15927E532686}"/>
          </ac:spMkLst>
        </pc:spChg>
        <pc:spChg chg="del">
          <ac:chgData name="광호 손" userId="6d59150424834376" providerId="LiveId" clId="{7E881832-8B51-40EC-A35B-85A4FA262169}" dt="2019-10-05T11:40:44.139" v="415" actId="478"/>
          <ac:spMkLst>
            <pc:docMk/>
            <pc:sldMk cId="3586888738" sldId="285"/>
            <ac:spMk id="24" creationId="{49EE2FC6-91DC-4364-8ED9-F82C069650C4}"/>
          </ac:spMkLst>
        </pc:spChg>
        <pc:spChg chg="mod">
          <ac:chgData name="광호 손" userId="6d59150424834376" providerId="LiveId" clId="{7E881832-8B51-40EC-A35B-85A4FA262169}" dt="2019-10-05T12:10:18.567" v="1245" actId="1076"/>
          <ac:spMkLst>
            <pc:docMk/>
            <pc:sldMk cId="3586888738" sldId="285"/>
            <ac:spMk id="25" creationId="{47F08DF2-6719-4274-8C91-B0F1856A396A}"/>
          </ac:spMkLst>
        </pc:spChg>
        <pc:spChg chg="del">
          <ac:chgData name="광호 손" userId="6d59150424834376" providerId="LiveId" clId="{7E881832-8B51-40EC-A35B-85A4FA262169}" dt="2019-10-05T11:40:44.139" v="415" actId="478"/>
          <ac:spMkLst>
            <pc:docMk/>
            <pc:sldMk cId="3586888738" sldId="285"/>
            <ac:spMk id="26" creationId="{9993D63B-2C21-4152-A65F-E93305AD7BDA}"/>
          </ac:spMkLst>
        </pc:spChg>
        <pc:spChg chg="del">
          <ac:chgData name="광호 손" userId="6d59150424834376" providerId="LiveId" clId="{7E881832-8B51-40EC-A35B-85A4FA262169}" dt="2019-10-05T11:40:44.139" v="415" actId="478"/>
          <ac:spMkLst>
            <pc:docMk/>
            <pc:sldMk cId="3586888738" sldId="285"/>
            <ac:spMk id="27" creationId="{F26B12DD-03F9-4745-8B6C-447FC8D84449}"/>
          </ac:spMkLst>
        </pc:spChg>
        <pc:spChg chg="add del mod">
          <ac:chgData name="광호 손" userId="6d59150424834376" providerId="LiveId" clId="{7E881832-8B51-40EC-A35B-85A4FA262169}" dt="2019-10-05T11:38:34.947" v="360"/>
          <ac:spMkLst>
            <pc:docMk/>
            <pc:sldMk cId="3586888738" sldId="285"/>
            <ac:spMk id="29" creationId="{E036A22A-B683-47B2-9C3E-D4A3FFA24C83}"/>
          </ac:spMkLst>
        </pc:spChg>
        <pc:spChg chg="add del mod">
          <ac:chgData name="광호 손" userId="6d59150424834376" providerId="LiveId" clId="{7E881832-8B51-40EC-A35B-85A4FA262169}" dt="2019-10-05T11:38:34.947" v="360"/>
          <ac:spMkLst>
            <pc:docMk/>
            <pc:sldMk cId="3586888738" sldId="285"/>
            <ac:spMk id="30" creationId="{74DA98DC-A564-4255-ACB1-EAB4F9968240}"/>
          </ac:spMkLst>
        </pc:spChg>
        <pc:spChg chg="add del mod">
          <ac:chgData name="광호 손" userId="6d59150424834376" providerId="LiveId" clId="{7E881832-8B51-40EC-A35B-85A4FA262169}" dt="2019-10-05T11:34:03.162" v="287" actId="478"/>
          <ac:spMkLst>
            <pc:docMk/>
            <pc:sldMk cId="3586888738" sldId="285"/>
            <ac:spMk id="35" creationId="{C31AF411-FC62-4070-9F32-9A89ECD48656}"/>
          </ac:spMkLst>
        </pc:spChg>
        <pc:spChg chg="add del mod">
          <ac:chgData name="광호 손" userId="6d59150424834376" providerId="LiveId" clId="{7E881832-8B51-40EC-A35B-85A4FA262169}" dt="2019-10-05T11:35:44.048" v="311"/>
          <ac:spMkLst>
            <pc:docMk/>
            <pc:sldMk cId="3586888738" sldId="285"/>
            <ac:spMk id="36" creationId="{37661F44-0A9D-445E-94AF-8D430AEE81E5}"/>
          </ac:spMkLst>
        </pc:spChg>
        <pc:spChg chg="del mod topLvl">
          <ac:chgData name="광호 손" userId="6d59150424834376" providerId="LiveId" clId="{7E881832-8B51-40EC-A35B-85A4FA262169}" dt="2019-10-05T11:39:55.545" v="378" actId="478"/>
          <ac:spMkLst>
            <pc:docMk/>
            <pc:sldMk cId="3586888738" sldId="285"/>
            <ac:spMk id="37" creationId="{52A4F068-F64F-471B-A23C-24A78EE11E1F}"/>
          </ac:spMkLst>
        </pc:spChg>
        <pc:spChg chg="mod">
          <ac:chgData name="광호 손" userId="6d59150424834376" providerId="LiveId" clId="{7E881832-8B51-40EC-A35B-85A4FA262169}" dt="2019-10-05T11:38:13.223" v="355"/>
          <ac:spMkLst>
            <pc:docMk/>
            <pc:sldMk cId="3586888738" sldId="285"/>
            <ac:spMk id="41" creationId="{340A850C-0F1D-4EBD-9C6C-28379C9019B9}"/>
          </ac:spMkLst>
        </pc:spChg>
        <pc:spChg chg="add del mod">
          <ac:chgData name="광호 손" userId="6d59150424834376" providerId="LiveId" clId="{7E881832-8B51-40EC-A35B-85A4FA262169}" dt="2019-10-05T11:39:33.412" v="372"/>
          <ac:spMkLst>
            <pc:docMk/>
            <pc:sldMk cId="3586888738" sldId="285"/>
            <ac:spMk id="42" creationId="{216AA34C-9337-4482-BF63-BCD8B0FD037A}"/>
          </ac:spMkLst>
        </pc:spChg>
        <pc:spChg chg="add del mod">
          <ac:chgData name="광호 손" userId="6d59150424834376" providerId="LiveId" clId="{7E881832-8B51-40EC-A35B-85A4FA262169}" dt="2019-10-05T11:39:33.412" v="372"/>
          <ac:spMkLst>
            <pc:docMk/>
            <pc:sldMk cId="3586888738" sldId="285"/>
            <ac:spMk id="43" creationId="{3BB3E1AB-1B04-4535-9D3A-83F483239272}"/>
          </ac:spMkLst>
        </pc:spChg>
        <pc:spChg chg="mod">
          <ac:chgData name="광호 손" userId="6d59150424834376" providerId="LiveId" clId="{7E881832-8B51-40EC-A35B-85A4FA262169}" dt="2019-10-05T11:39:05.340" v="368"/>
          <ac:spMkLst>
            <pc:docMk/>
            <pc:sldMk cId="3586888738" sldId="285"/>
            <ac:spMk id="44" creationId="{BADDF768-AECB-4A59-AC89-E622E98F9D5F}"/>
          </ac:spMkLst>
        </pc:spChg>
        <pc:spChg chg="mod">
          <ac:chgData name="광호 손" userId="6d59150424834376" providerId="LiveId" clId="{7E881832-8B51-40EC-A35B-85A4FA262169}" dt="2019-10-05T11:39:58.134" v="379" actId="164"/>
          <ac:spMkLst>
            <pc:docMk/>
            <pc:sldMk cId="3586888738" sldId="285"/>
            <ac:spMk id="45" creationId="{F62AF1A8-411A-478A-8CD4-058ACE758424}"/>
          </ac:spMkLst>
        </pc:spChg>
        <pc:spChg chg="add mod">
          <ac:chgData name="광호 손" userId="6d59150424834376" providerId="LiveId" clId="{7E881832-8B51-40EC-A35B-85A4FA262169}" dt="2019-10-05T11:39:58.134" v="379" actId="164"/>
          <ac:spMkLst>
            <pc:docMk/>
            <pc:sldMk cId="3586888738" sldId="285"/>
            <ac:spMk id="46" creationId="{F7BE2D5D-4077-4F14-99BD-BE6BB4472009}"/>
          </ac:spMkLst>
        </pc:spChg>
        <pc:spChg chg="add del">
          <ac:chgData name="광호 손" userId="6d59150424834376" providerId="LiveId" clId="{7E881832-8B51-40EC-A35B-85A4FA262169}" dt="2019-10-05T11:41:00.962" v="419"/>
          <ac:spMkLst>
            <pc:docMk/>
            <pc:sldMk cId="3586888738" sldId="285"/>
            <ac:spMk id="48" creationId="{DBEDDC55-73CF-4A4F-BFEF-893AA9BD73C5}"/>
          </ac:spMkLst>
        </pc:spChg>
        <pc:spChg chg="add del">
          <ac:chgData name="광호 손" userId="6d59150424834376" providerId="LiveId" clId="{7E881832-8B51-40EC-A35B-85A4FA262169}" dt="2019-10-05T11:41:00.962" v="419"/>
          <ac:spMkLst>
            <pc:docMk/>
            <pc:sldMk cId="3586888738" sldId="285"/>
            <ac:spMk id="49" creationId="{753EE4CD-A64F-41AC-B8FB-61DF8559BE75}"/>
          </ac:spMkLst>
        </pc:spChg>
        <pc:spChg chg="add mod">
          <ac:chgData name="광호 손" userId="6d59150424834376" providerId="LiveId" clId="{7E881832-8B51-40EC-A35B-85A4FA262169}" dt="2019-10-05T12:10:18.567" v="1245" actId="1076"/>
          <ac:spMkLst>
            <pc:docMk/>
            <pc:sldMk cId="3586888738" sldId="285"/>
            <ac:spMk id="50" creationId="{9A038EE5-9D22-4196-BE68-5B66E1963C4A}"/>
          </ac:spMkLst>
        </pc:spChg>
        <pc:spChg chg="add mod">
          <ac:chgData name="광호 손" userId="6d59150424834376" providerId="LiveId" clId="{7E881832-8B51-40EC-A35B-85A4FA262169}" dt="2019-10-05T12:10:18.567" v="1245" actId="1076"/>
          <ac:spMkLst>
            <pc:docMk/>
            <pc:sldMk cId="3586888738" sldId="285"/>
            <ac:spMk id="51" creationId="{DB03F71F-9A66-4183-AD4D-DEF30A66B239}"/>
          </ac:spMkLst>
        </pc:spChg>
        <pc:spChg chg="add del mod">
          <ac:chgData name="광호 손" userId="6d59150424834376" providerId="LiveId" clId="{7E881832-8B51-40EC-A35B-85A4FA262169}" dt="2019-10-05T11:46:57.245" v="528" actId="478"/>
          <ac:spMkLst>
            <pc:docMk/>
            <pc:sldMk cId="3586888738" sldId="285"/>
            <ac:spMk id="55" creationId="{C95C30C9-2534-4BF1-ADD9-FE808D2B7B53}"/>
          </ac:spMkLst>
        </pc:spChg>
        <pc:spChg chg="add mod">
          <ac:chgData name="광호 손" userId="6d59150424834376" providerId="LiveId" clId="{7E881832-8B51-40EC-A35B-85A4FA262169}" dt="2019-10-05T12:10:27.503" v="1260"/>
          <ac:spMkLst>
            <pc:docMk/>
            <pc:sldMk cId="3586888738" sldId="285"/>
            <ac:spMk id="60" creationId="{83CB6A3A-F94D-4F83-A23C-523C1955315B}"/>
          </ac:spMkLst>
        </pc:spChg>
        <pc:spChg chg="add mod">
          <ac:chgData name="광호 손" userId="6d59150424834376" providerId="LiveId" clId="{7E881832-8B51-40EC-A35B-85A4FA262169}" dt="2019-10-05T12:08:06.914" v="1189" actId="571"/>
          <ac:spMkLst>
            <pc:docMk/>
            <pc:sldMk cId="3586888738" sldId="285"/>
            <ac:spMk id="62" creationId="{42E12A44-E41E-4812-9547-B7CA4BF05606}"/>
          </ac:spMkLst>
        </pc:spChg>
        <pc:spChg chg="add mod">
          <ac:chgData name="광호 손" userId="6d59150424834376" providerId="LiveId" clId="{7E881832-8B51-40EC-A35B-85A4FA262169}" dt="2019-10-05T12:08:06.914" v="1189" actId="571"/>
          <ac:spMkLst>
            <pc:docMk/>
            <pc:sldMk cId="3586888738" sldId="285"/>
            <ac:spMk id="63" creationId="{4C9A72B8-FCFC-4687-8E10-6C7A2B57CCAB}"/>
          </ac:spMkLst>
        </pc:spChg>
        <pc:spChg chg="add mod">
          <ac:chgData name="광호 손" userId="6d59150424834376" providerId="LiveId" clId="{7E881832-8B51-40EC-A35B-85A4FA262169}" dt="2019-10-05T12:10:18.567" v="1245" actId="1076"/>
          <ac:spMkLst>
            <pc:docMk/>
            <pc:sldMk cId="3586888738" sldId="285"/>
            <ac:spMk id="67" creationId="{DDE37DD7-4771-4B3D-B743-3C29CD25D4B7}"/>
          </ac:spMkLst>
        </pc:spChg>
        <pc:spChg chg="add mod">
          <ac:chgData name="광호 손" userId="6d59150424834376" providerId="LiveId" clId="{7E881832-8B51-40EC-A35B-85A4FA262169}" dt="2019-10-05T12:10:18.567" v="1245" actId="1076"/>
          <ac:spMkLst>
            <pc:docMk/>
            <pc:sldMk cId="3586888738" sldId="285"/>
            <ac:spMk id="71" creationId="{88184FC6-4EE7-4F22-8DCF-D38E6C966DED}"/>
          </ac:spMkLst>
        </pc:spChg>
        <pc:spChg chg="add mod">
          <ac:chgData name="광호 손" userId="6d59150424834376" providerId="LiveId" clId="{7E881832-8B51-40EC-A35B-85A4FA262169}" dt="2019-10-05T12:10:18.567" v="1245" actId="1076"/>
          <ac:spMkLst>
            <pc:docMk/>
            <pc:sldMk cId="3586888738" sldId="285"/>
            <ac:spMk id="72" creationId="{E46F336C-EE10-4424-98E3-DBC53619F440}"/>
          </ac:spMkLst>
        </pc:spChg>
        <pc:spChg chg="del">
          <ac:chgData name="광호 손" userId="6d59150424834376" providerId="LiveId" clId="{7E881832-8B51-40EC-A35B-85A4FA262169}" dt="2019-10-05T11:40:44.139" v="415" actId="478"/>
          <ac:spMkLst>
            <pc:docMk/>
            <pc:sldMk cId="3586888738" sldId="285"/>
            <ac:spMk id="215" creationId="{556677AB-AB66-470E-99D9-C651016F3355}"/>
          </ac:spMkLst>
        </pc:spChg>
        <pc:spChg chg="mod">
          <ac:chgData name="광호 손" userId="6d59150424834376" providerId="LiveId" clId="{7E881832-8B51-40EC-A35B-85A4FA262169}" dt="2019-10-05T11:42:54.404" v="494"/>
          <ac:spMkLst>
            <pc:docMk/>
            <pc:sldMk cId="3586888738" sldId="285"/>
            <ac:spMk id="216" creationId="{3F63DE3B-D3A6-4673-9DDF-BCD6DFD2780A}"/>
          </ac:spMkLst>
        </pc:spChg>
        <pc:spChg chg="add del">
          <ac:chgData name="광호 손" userId="6d59150424834376" providerId="LiveId" clId="{7E881832-8B51-40EC-A35B-85A4FA262169}" dt="2019-10-05T11:42:51.410" v="476" actId="478"/>
          <ac:spMkLst>
            <pc:docMk/>
            <pc:sldMk cId="3586888738" sldId="285"/>
            <ac:spMk id="227" creationId="{75C16A2C-81ED-459A-A1AA-CB6C35AB8262}"/>
          </ac:spMkLst>
        </pc:spChg>
        <pc:grpChg chg="del">
          <ac:chgData name="광호 손" userId="6d59150424834376" providerId="LiveId" clId="{7E881832-8B51-40EC-A35B-85A4FA262169}" dt="2019-10-05T11:36:48.561" v="339" actId="478"/>
          <ac:grpSpMkLst>
            <pc:docMk/>
            <pc:sldMk cId="3586888738" sldId="285"/>
            <ac:grpSpMk id="10" creationId="{D5DF9DAB-F6E8-4B3F-BAAF-A191C9EB1DFE}"/>
          </ac:grpSpMkLst>
        </pc:grpChg>
        <pc:grpChg chg="del">
          <ac:chgData name="광호 손" userId="6d59150424834376" providerId="LiveId" clId="{7E881832-8B51-40EC-A35B-85A4FA262169}" dt="2019-10-05T11:36:52.272" v="341" actId="478"/>
          <ac:grpSpMkLst>
            <pc:docMk/>
            <pc:sldMk cId="3586888738" sldId="285"/>
            <ac:grpSpMk id="13" creationId="{C14A0E49-D8CB-4EF9-9609-FCC1B52C29F4}"/>
          </ac:grpSpMkLst>
        </pc:grpChg>
        <pc:grpChg chg="del mod">
          <ac:chgData name="광호 손" userId="6d59150424834376" providerId="LiveId" clId="{7E881832-8B51-40EC-A35B-85A4FA262169}" dt="2019-10-05T11:36:54.189" v="342" actId="478"/>
          <ac:grpSpMkLst>
            <pc:docMk/>
            <pc:sldMk cId="3586888738" sldId="285"/>
            <ac:grpSpMk id="16" creationId="{5633C04E-F914-4F9E-BF68-62FC7E1E4F71}"/>
          </ac:grpSpMkLst>
        </pc:grpChg>
        <pc:grpChg chg="add del mod">
          <ac:chgData name="광호 손" userId="6d59150424834376" providerId="LiveId" clId="{7E881832-8B51-40EC-A35B-85A4FA262169}" dt="2019-10-05T11:37:21.448" v="347" actId="165"/>
          <ac:grpSpMkLst>
            <pc:docMk/>
            <pc:sldMk cId="3586888738" sldId="285"/>
            <ac:grpSpMk id="28" creationId="{1C6A2A69-DEA4-4859-A645-B72245DBF2B4}"/>
          </ac:grpSpMkLst>
        </pc:grpChg>
        <pc:grpChg chg="add mod">
          <ac:chgData name="광호 손" userId="6d59150424834376" providerId="LiveId" clId="{7E881832-8B51-40EC-A35B-85A4FA262169}" dt="2019-10-05T12:10:18.567" v="1245" actId="1076"/>
          <ac:grpSpMkLst>
            <pc:docMk/>
            <pc:sldMk cId="3586888738" sldId="285"/>
            <ac:grpSpMk id="31" creationId="{C476C6ED-A5AE-4010-B88D-87925C012315}"/>
          </ac:grpSpMkLst>
        </pc:grpChg>
        <pc:grpChg chg="add del mod">
          <ac:chgData name="광호 손" userId="6d59150424834376" providerId="LiveId" clId="{7E881832-8B51-40EC-A35B-85A4FA262169}" dt="2019-10-05T12:09:02.721" v="1203" actId="478"/>
          <ac:grpSpMkLst>
            <pc:docMk/>
            <pc:sldMk cId="3586888738" sldId="285"/>
            <ac:grpSpMk id="52" creationId="{FD639F0B-B699-4E81-8B79-40AED803265D}"/>
          </ac:grpSpMkLst>
        </pc:grpChg>
        <pc:grpChg chg="add mod">
          <ac:chgData name="광호 손" userId="6d59150424834376" providerId="LiveId" clId="{7E881832-8B51-40EC-A35B-85A4FA262169}" dt="2019-10-05T12:08:06.914" v="1189" actId="571"/>
          <ac:grpSpMkLst>
            <pc:docMk/>
            <pc:sldMk cId="3586888738" sldId="285"/>
            <ac:grpSpMk id="64" creationId="{3BA0B460-D76F-456B-9D6F-0DC1CD2F78CC}"/>
          </ac:grpSpMkLst>
        </pc:grpChg>
        <pc:grpChg chg="add mod">
          <ac:chgData name="광호 손" userId="6d59150424834376" providerId="LiveId" clId="{7E881832-8B51-40EC-A35B-85A4FA262169}" dt="2019-10-05T12:10:18.567" v="1245" actId="1076"/>
          <ac:grpSpMkLst>
            <pc:docMk/>
            <pc:sldMk cId="3586888738" sldId="285"/>
            <ac:grpSpMk id="68" creationId="{84522A0F-CCF2-4274-A8B4-66784345A278}"/>
          </ac:grpSpMkLst>
        </pc:grpChg>
        <pc:grpChg chg="add mod">
          <ac:chgData name="광호 손" userId="6d59150424834376" providerId="LiveId" clId="{7E881832-8B51-40EC-A35B-85A4FA262169}" dt="2019-10-05T12:10:18.567" v="1245" actId="1076"/>
          <ac:grpSpMkLst>
            <pc:docMk/>
            <pc:sldMk cId="3586888738" sldId="285"/>
            <ac:grpSpMk id="73" creationId="{30862CC1-9D14-46CA-AF0A-8475DB071700}"/>
          </ac:grpSpMkLst>
        </pc:grpChg>
        <pc:picChg chg="add del mod">
          <ac:chgData name="광호 손" userId="6d59150424834376" providerId="LiveId" clId="{7E881832-8B51-40EC-A35B-85A4FA262169}" dt="2019-10-05T11:23:12.481" v="262" actId="478"/>
          <ac:picMkLst>
            <pc:docMk/>
            <pc:sldMk cId="3586888738" sldId="285"/>
            <ac:picMk id="4" creationId="{2AA5B843-CA9B-45E6-B1EE-07283E7A9B2F}"/>
          </ac:picMkLst>
        </pc:picChg>
        <pc:picChg chg="add del mod">
          <ac:chgData name="광호 손" userId="6d59150424834376" providerId="LiveId" clId="{7E881832-8B51-40EC-A35B-85A4FA262169}" dt="2019-10-05T11:27:13.074" v="271" actId="478"/>
          <ac:picMkLst>
            <pc:docMk/>
            <pc:sldMk cId="3586888738" sldId="285"/>
            <ac:picMk id="6" creationId="{626DF93D-9A09-41D8-B8BF-06A16FF3EF90}"/>
          </ac:picMkLst>
        </pc:picChg>
        <pc:cxnChg chg="add mod">
          <ac:chgData name="광호 손" userId="6d59150424834376" providerId="LiveId" clId="{7E881832-8B51-40EC-A35B-85A4FA262169}" dt="2019-10-05T11:48:21.863" v="572" actId="14100"/>
          <ac:cxnSpMkLst>
            <pc:docMk/>
            <pc:sldMk cId="3586888738" sldId="285"/>
            <ac:cxnSpMk id="33" creationId="{2675AE3B-D912-43F1-876F-8C61EEA92B18}"/>
          </ac:cxnSpMkLst>
        </pc:cxnChg>
      </pc:sldChg>
      <pc:sldChg chg="del">
        <pc:chgData name="광호 손" userId="6d59150424834376" providerId="LiveId" clId="{7E881832-8B51-40EC-A35B-85A4FA262169}" dt="2019-10-05T11:46:06.389" v="506" actId="47"/>
        <pc:sldMkLst>
          <pc:docMk/>
          <pc:sldMk cId="1055731362" sldId="286"/>
        </pc:sldMkLst>
      </pc:sldChg>
      <pc:sldChg chg="del">
        <pc:chgData name="광호 손" userId="6d59150424834376" providerId="LiveId" clId="{7E881832-8B51-40EC-A35B-85A4FA262169}" dt="2019-10-05T13:00:48.276" v="1454" actId="47"/>
        <pc:sldMkLst>
          <pc:docMk/>
          <pc:sldMk cId="1759056182" sldId="287"/>
        </pc:sldMkLst>
      </pc:sldChg>
      <pc:sldChg chg="addSp delSp modSp add del ord">
        <pc:chgData name="광호 손" userId="6d59150424834376" providerId="LiveId" clId="{7E881832-8B51-40EC-A35B-85A4FA262169}" dt="2019-10-05T14:51:41.833" v="2003" actId="47"/>
        <pc:sldMkLst>
          <pc:docMk/>
          <pc:sldMk cId="1023790481" sldId="288"/>
        </pc:sldMkLst>
        <pc:spChg chg="add mod topLvl">
          <ac:chgData name="광호 손" userId="6d59150424834376" providerId="LiveId" clId="{7E881832-8B51-40EC-A35B-85A4FA262169}" dt="2019-10-05T14:50:31.738" v="1974" actId="1076"/>
          <ac:spMkLst>
            <pc:docMk/>
            <pc:sldMk cId="1023790481" sldId="288"/>
            <ac:spMk id="11" creationId="{A4715391-2A10-4FCF-A88D-A4612D54E730}"/>
          </ac:spMkLst>
        </pc:spChg>
        <pc:spChg chg="add mod topLvl">
          <ac:chgData name="광호 손" userId="6d59150424834376" providerId="LiveId" clId="{7E881832-8B51-40EC-A35B-85A4FA262169}" dt="2019-10-05T14:50:36.570" v="1975" actId="14100"/>
          <ac:spMkLst>
            <pc:docMk/>
            <pc:sldMk cId="1023790481" sldId="288"/>
            <ac:spMk id="12" creationId="{C81FD0A6-3704-4E75-8E0B-6EFF35CBCAC2}"/>
          </ac:spMkLst>
        </pc:spChg>
        <pc:spChg chg="mod">
          <ac:chgData name="광호 손" userId="6d59150424834376" providerId="LiveId" clId="{7E881832-8B51-40EC-A35B-85A4FA262169}" dt="2019-10-05T14:46:34.201" v="1925"/>
          <ac:spMkLst>
            <pc:docMk/>
            <pc:sldMk cId="1023790481" sldId="288"/>
            <ac:spMk id="216" creationId="{3F63DE3B-D3A6-4673-9DDF-BCD6DFD2780A}"/>
          </ac:spMkLst>
        </pc:spChg>
        <pc:spChg chg="del">
          <ac:chgData name="광호 손" userId="6d59150424834376" providerId="LiveId" clId="{7E881832-8B51-40EC-A35B-85A4FA262169}" dt="2019-10-05T11:14:08.891" v="250" actId="478"/>
          <ac:spMkLst>
            <pc:docMk/>
            <pc:sldMk cId="1023790481" sldId="288"/>
            <ac:spMk id="227" creationId="{75C16A2C-81ED-459A-A1AA-CB6C35AB8262}"/>
          </ac:spMkLst>
        </pc:spChg>
        <pc:grpChg chg="add del mod">
          <ac:chgData name="광호 손" userId="6d59150424834376" providerId="LiveId" clId="{7E881832-8B51-40EC-A35B-85A4FA262169}" dt="2019-10-05T14:50:11.864" v="1967" actId="165"/>
          <ac:grpSpMkLst>
            <pc:docMk/>
            <pc:sldMk cId="1023790481" sldId="288"/>
            <ac:grpSpMk id="3" creationId="{2EAB9CDF-F874-469A-9650-F3969E679E5C}"/>
          </ac:grpSpMkLst>
        </pc:grpChg>
        <pc:graphicFrameChg chg="del">
          <ac:chgData name="광호 손" userId="6d59150424834376" providerId="LiveId" clId="{7E881832-8B51-40EC-A35B-85A4FA262169}" dt="2019-10-05T11:19:15.604" v="252" actId="478"/>
          <ac:graphicFrameMkLst>
            <pc:docMk/>
            <pc:sldMk cId="1023790481" sldId="288"/>
            <ac:graphicFrameMk id="221" creationId="{919B310F-92AD-43A3-9453-1C8AA9C6CD4A}"/>
          </ac:graphicFrameMkLst>
        </pc:graphicFrameChg>
      </pc:sldChg>
      <pc:sldChg chg="addSp delSp modSp add">
        <pc:chgData name="광호 손" userId="6d59150424834376" providerId="LiveId" clId="{7E881832-8B51-40EC-A35B-85A4FA262169}" dt="2019-10-05T15:43:57.762" v="3000"/>
        <pc:sldMkLst>
          <pc:docMk/>
          <pc:sldMk cId="3697270091" sldId="289"/>
        </pc:sldMkLst>
        <pc:spChg chg="mod">
          <ac:chgData name="광호 손" userId="6d59150424834376" providerId="LiveId" clId="{7E881832-8B51-40EC-A35B-85A4FA262169}" dt="2019-10-05T12:10:36.508" v="1261" actId="1076"/>
          <ac:spMkLst>
            <pc:docMk/>
            <pc:sldMk cId="3697270091" sldId="289"/>
            <ac:spMk id="4" creationId="{053316FF-DED2-4ADB-93F6-600758CC3A53}"/>
          </ac:spMkLst>
        </pc:spChg>
        <pc:spChg chg="mod">
          <ac:chgData name="광호 손" userId="6d59150424834376" providerId="LiveId" clId="{7E881832-8B51-40EC-A35B-85A4FA262169}" dt="2019-10-05T12:39:25.167" v="1413" actId="1076"/>
          <ac:spMkLst>
            <pc:docMk/>
            <pc:sldMk cId="3697270091" sldId="289"/>
            <ac:spMk id="5" creationId="{9BC15923-DFAA-41CF-A14B-C12BD157E17B}"/>
          </ac:spMkLst>
        </pc:spChg>
        <pc:spChg chg="mod">
          <ac:chgData name="광호 손" userId="6d59150424834376" providerId="LiveId" clId="{7E881832-8B51-40EC-A35B-85A4FA262169}" dt="2019-10-05T12:39:58.173" v="1417" actId="1076"/>
          <ac:spMkLst>
            <pc:docMk/>
            <pc:sldMk cId="3697270091" sldId="289"/>
            <ac:spMk id="6" creationId="{2FA75BEA-D8FA-4D80-8632-9E5C4FFAB67E}"/>
          </ac:spMkLst>
        </pc:spChg>
        <pc:spChg chg="mod">
          <ac:chgData name="광호 손" userId="6d59150424834376" providerId="LiveId" clId="{7E881832-8B51-40EC-A35B-85A4FA262169}" dt="2019-10-05T12:40:38.294" v="1423" actId="1076"/>
          <ac:spMkLst>
            <pc:docMk/>
            <pc:sldMk cId="3697270091" sldId="289"/>
            <ac:spMk id="12" creationId="{2D181403-7959-46FE-8FF5-5A0ACA130389}"/>
          </ac:spMkLst>
        </pc:spChg>
        <pc:spChg chg="mod">
          <ac:chgData name="광호 손" userId="6d59150424834376" providerId="LiveId" clId="{7E881832-8B51-40EC-A35B-85A4FA262169}" dt="2019-10-05T12:39:25.167" v="1413" actId="1076"/>
          <ac:spMkLst>
            <pc:docMk/>
            <pc:sldMk cId="3697270091" sldId="289"/>
            <ac:spMk id="13" creationId="{026BB0DF-1D82-42E0-86AD-15BC723F776B}"/>
          </ac:spMkLst>
        </pc:spChg>
        <pc:spChg chg="del mod">
          <ac:chgData name="광호 손" userId="6d59150424834376" providerId="LiveId" clId="{7E881832-8B51-40EC-A35B-85A4FA262169}" dt="2019-10-05T11:59:13.149" v="965" actId="478"/>
          <ac:spMkLst>
            <pc:docMk/>
            <pc:sldMk cId="3697270091" sldId="289"/>
            <ac:spMk id="14" creationId="{70EE63BC-A4D2-46BB-AC0B-CCD9B69EACF8}"/>
          </ac:spMkLst>
        </pc:spChg>
        <pc:spChg chg="mod">
          <ac:chgData name="광호 손" userId="6d59150424834376" providerId="LiveId" clId="{7E881832-8B51-40EC-A35B-85A4FA262169}" dt="2019-10-05T15:43:57.762" v="3000"/>
          <ac:spMkLst>
            <pc:docMk/>
            <pc:sldMk cId="3697270091" sldId="289"/>
            <ac:spMk id="17" creationId="{68566875-F742-43B6-8CFC-F95662D18BE7}"/>
          </ac:spMkLst>
        </pc:spChg>
        <pc:spChg chg="del">
          <ac:chgData name="광호 손" userId="6d59150424834376" providerId="LiveId" clId="{7E881832-8B51-40EC-A35B-85A4FA262169}" dt="2019-10-05T12:21:49.160" v="1412" actId="478"/>
          <ac:spMkLst>
            <pc:docMk/>
            <pc:sldMk cId="3697270091" sldId="289"/>
            <ac:spMk id="21" creationId="{E70A7689-BD00-475E-9ED7-F7278AB0C774}"/>
          </ac:spMkLst>
        </pc:spChg>
        <pc:spChg chg="add mod">
          <ac:chgData name="광호 손" userId="6d59150424834376" providerId="LiveId" clId="{7E881832-8B51-40EC-A35B-85A4FA262169}" dt="2019-10-05T12:40:04.193" v="1418" actId="1076"/>
          <ac:spMkLst>
            <pc:docMk/>
            <pc:sldMk cId="3697270091" sldId="289"/>
            <ac:spMk id="22" creationId="{5F8B0259-F898-4192-9797-4F14C6FA511A}"/>
          </ac:spMkLst>
        </pc:spChg>
        <pc:spChg chg="add mod">
          <ac:chgData name="광호 손" userId="6d59150424834376" providerId="LiveId" clId="{7E881832-8B51-40EC-A35B-85A4FA262169}" dt="2019-10-05T12:40:16.254" v="1419" actId="1076"/>
          <ac:spMkLst>
            <pc:docMk/>
            <pc:sldMk cId="3697270091" sldId="289"/>
            <ac:spMk id="23" creationId="{C0C3BDEB-0C98-4167-BD8C-CD8F31CA166E}"/>
          </ac:spMkLst>
        </pc:spChg>
        <pc:spChg chg="add mod">
          <ac:chgData name="광호 손" userId="6d59150424834376" providerId="LiveId" clId="{7E881832-8B51-40EC-A35B-85A4FA262169}" dt="2019-10-05T12:40:23.710" v="1421" actId="1076"/>
          <ac:spMkLst>
            <pc:docMk/>
            <pc:sldMk cId="3697270091" sldId="289"/>
            <ac:spMk id="24" creationId="{0DDFB716-1F54-4E55-B918-9E64FE1D8197}"/>
          </ac:spMkLst>
        </pc:spChg>
        <pc:spChg chg="add mod">
          <ac:chgData name="광호 손" userId="6d59150424834376" providerId="LiveId" clId="{7E881832-8B51-40EC-A35B-85A4FA262169}" dt="2019-10-05T12:40:20.120" v="1420" actId="1076"/>
          <ac:spMkLst>
            <pc:docMk/>
            <pc:sldMk cId="3697270091" sldId="289"/>
            <ac:spMk id="25" creationId="{43E79F75-AEA7-4E92-99F7-9AAA832226B9}"/>
          </ac:spMkLst>
        </pc:spChg>
        <pc:spChg chg="add mod">
          <ac:chgData name="광호 손" userId="6d59150424834376" providerId="LiveId" clId="{7E881832-8B51-40EC-A35B-85A4FA262169}" dt="2019-10-05T12:40:28.482" v="1422" actId="1076"/>
          <ac:spMkLst>
            <pc:docMk/>
            <pc:sldMk cId="3697270091" sldId="289"/>
            <ac:spMk id="26" creationId="{376237E8-5464-421A-BACD-A6A71E6109BB}"/>
          </ac:spMkLst>
        </pc:spChg>
      </pc:sldChg>
      <pc:sldChg chg="add del">
        <pc:chgData name="광호 손" userId="6d59150424834376" providerId="LiveId" clId="{7E881832-8B51-40EC-A35B-85A4FA262169}" dt="2019-10-05T13:06:53.181" v="1467" actId="47"/>
        <pc:sldMkLst>
          <pc:docMk/>
          <pc:sldMk cId="369868179" sldId="290"/>
        </pc:sldMkLst>
      </pc:sldChg>
      <pc:sldChg chg="addSp delSp modSp add">
        <pc:chgData name="광호 손" userId="6d59150424834376" providerId="LiveId" clId="{7E881832-8B51-40EC-A35B-85A4FA262169}" dt="2019-10-05T14:36:35.910" v="1883" actId="1076"/>
        <pc:sldMkLst>
          <pc:docMk/>
          <pc:sldMk cId="4222156461" sldId="290"/>
        </pc:sldMkLst>
        <pc:spChg chg="add mod">
          <ac:chgData name="광호 손" userId="6d59150424834376" providerId="LiveId" clId="{7E881832-8B51-40EC-A35B-85A4FA262169}" dt="2019-10-05T13:34:58.548" v="1629" actId="14100"/>
          <ac:spMkLst>
            <pc:docMk/>
            <pc:sldMk cId="4222156461" sldId="290"/>
            <ac:spMk id="6" creationId="{F800929A-497D-41E7-80E2-45969056ECCB}"/>
          </ac:spMkLst>
        </pc:spChg>
        <pc:spChg chg="add mod">
          <ac:chgData name="광호 손" userId="6d59150424834376" providerId="LiveId" clId="{7E881832-8B51-40EC-A35B-85A4FA262169}" dt="2019-10-05T13:22:43.689" v="1519" actId="164"/>
          <ac:spMkLst>
            <pc:docMk/>
            <pc:sldMk cId="4222156461" sldId="290"/>
            <ac:spMk id="7" creationId="{43D514AE-5A6A-44FB-B04C-0EE72EF0E8D5}"/>
          </ac:spMkLst>
        </pc:spChg>
        <pc:spChg chg="del">
          <ac:chgData name="광호 손" userId="6d59150424834376" providerId="LiveId" clId="{7E881832-8B51-40EC-A35B-85A4FA262169}" dt="2019-10-05T13:17:57.366" v="1469" actId="478"/>
          <ac:spMkLst>
            <pc:docMk/>
            <pc:sldMk cId="4222156461" sldId="290"/>
            <ac:spMk id="19" creationId="{8D0C07FE-4C3F-49FD-825C-5900ECE0DAC0}"/>
          </ac:spMkLst>
        </pc:spChg>
        <pc:spChg chg="del">
          <ac:chgData name="광호 손" userId="6d59150424834376" providerId="LiveId" clId="{7E881832-8B51-40EC-A35B-85A4FA262169}" dt="2019-10-05T13:17:57.366" v="1469" actId="478"/>
          <ac:spMkLst>
            <pc:docMk/>
            <pc:sldMk cId="4222156461" sldId="290"/>
            <ac:spMk id="20" creationId="{E87523C5-EF77-4960-ACE1-CE4E9EE97800}"/>
          </ac:spMkLst>
        </pc:spChg>
        <pc:spChg chg="del">
          <ac:chgData name="광호 손" userId="6d59150424834376" providerId="LiveId" clId="{7E881832-8B51-40EC-A35B-85A4FA262169}" dt="2019-10-05T13:17:57.366" v="1469" actId="478"/>
          <ac:spMkLst>
            <pc:docMk/>
            <pc:sldMk cId="4222156461" sldId="290"/>
            <ac:spMk id="21" creationId="{56C02709-2F0D-42E4-AB47-93A7824D831F}"/>
          </ac:spMkLst>
        </pc:spChg>
        <pc:spChg chg="del">
          <ac:chgData name="광호 손" userId="6d59150424834376" providerId="LiveId" clId="{7E881832-8B51-40EC-A35B-85A4FA262169}" dt="2019-10-05T13:17:57.366" v="1469" actId="478"/>
          <ac:spMkLst>
            <pc:docMk/>
            <pc:sldMk cId="4222156461" sldId="290"/>
            <ac:spMk id="22" creationId="{52C1CE24-2074-496E-9644-1E64D7D7B864}"/>
          </ac:spMkLst>
        </pc:spChg>
        <pc:spChg chg="del">
          <ac:chgData name="광호 손" userId="6d59150424834376" providerId="LiveId" clId="{7E881832-8B51-40EC-A35B-85A4FA262169}" dt="2019-10-05T13:17:57.366" v="1469" actId="478"/>
          <ac:spMkLst>
            <pc:docMk/>
            <pc:sldMk cId="4222156461" sldId="290"/>
            <ac:spMk id="23" creationId="{D876B8A3-1D31-4696-A653-15927E532686}"/>
          </ac:spMkLst>
        </pc:spChg>
        <pc:spChg chg="del">
          <ac:chgData name="광호 손" userId="6d59150424834376" providerId="LiveId" clId="{7E881832-8B51-40EC-A35B-85A4FA262169}" dt="2019-10-05T13:17:57.366" v="1469" actId="478"/>
          <ac:spMkLst>
            <pc:docMk/>
            <pc:sldMk cId="4222156461" sldId="290"/>
            <ac:spMk id="24" creationId="{49EE2FC6-91DC-4364-8ED9-F82C069650C4}"/>
          </ac:spMkLst>
        </pc:spChg>
        <pc:spChg chg="del">
          <ac:chgData name="광호 손" userId="6d59150424834376" providerId="LiveId" clId="{7E881832-8B51-40EC-A35B-85A4FA262169}" dt="2019-10-05T13:17:57.366" v="1469" actId="478"/>
          <ac:spMkLst>
            <pc:docMk/>
            <pc:sldMk cId="4222156461" sldId="290"/>
            <ac:spMk id="25" creationId="{47F08DF2-6719-4274-8C91-B0F1856A396A}"/>
          </ac:spMkLst>
        </pc:spChg>
        <pc:spChg chg="del">
          <ac:chgData name="광호 손" userId="6d59150424834376" providerId="LiveId" clId="{7E881832-8B51-40EC-A35B-85A4FA262169}" dt="2019-10-05T13:17:57.366" v="1469" actId="478"/>
          <ac:spMkLst>
            <pc:docMk/>
            <pc:sldMk cId="4222156461" sldId="290"/>
            <ac:spMk id="26" creationId="{9993D63B-2C21-4152-A65F-E93305AD7BDA}"/>
          </ac:spMkLst>
        </pc:spChg>
        <pc:spChg chg="del">
          <ac:chgData name="광호 손" userId="6d59150424834376" providerId="LiveId" clId="{7E881832-8B51-40EC-A35B-85A4FA262169}" dt="2019-10-05T13:17:57.366" v="1469" actId="478"/>
          <ac:spMkLst>
            <pc:docMk/>
            <pc:sldMk cId="4222156461" sldId="290"/>
            <ac:spMk id="27" creationId="{F26B12DD-03F9-4745-8B6C-447FC8D84449}"/>
          </ac:spMkLst>
        </pc:spChg>
        <pc:spChg chg="add mod">
          <ac:chgData name="광호 손" userId="6d59150424834376" providerId="LiveId" clId="{7E881832-8B51-40EC-A35B-85A4FA262169}" dt="2019-10-05T14:36:35.910" v="1883" actId="1076"/>
          <ac:spMkLst>
            <pc:docMk/>
            <pc:sldMk cId="4222156461" sldId="290"/>
            <ac:spMk id="30" creationId="{5C0A3C70-1D01-4780-8651-96219E728D81}"/>
          </ac:spMkLst>
        </pc:spChg>
        <pc:spChg chg="add del mod">
          <ac:chgData name="광호 손" userId="6d59150424834376" providerId="LiveId" clId="{7E881832-8B51-40EC-A35B-85A4FA262169}" dt="2019-10-05T13:56:52.147" v="1670" actId="478"/>
          <ac:spMkLst>
            <pc:docMk/>
            <pc:sldMk cId="4222156461" sldId="290"/>
            <ac:spMk id="31" creationId="{56697B72-2E57-43AC-B2DF-CBD1FCC8699D}"/>
          </ac:spMkLst>
        </pc:spChg>
        <pc:spChg chg="add mod ord">
          <ac:chgData name="광호 손" userId="6d59150424834376" providerId="LiveId" clId="{7E881832-8B51-40EC-A35B-85A4FA262169}" dt="2019-10-05T14:36:35.910" v="1883" actId="1076"/>
          <ac:spMkLst>
            <pc:docMk/>
            <pc:sldMk cId="4222156461" sldId="290"/>
            <ac:spMk id="32" creationId="{FE620748-0E4F-4188-B345-F4E213BDE740}"/>
          </ac:spMkLst>
        </pc:spChg>
        <pc:spChg chg="mod">
          <ac:chgData name="광호 손" userId="6d59150424834376" providerId="LiveId" clId="{7E881832-8B51-40EC-A35B-85A4FA262169}" dt="2019-10-05T13:34:12.230" v="1608" actId="20577"/>
          <ac:spMkLst>
            <pc:docMk/>
            <pc:sldMk cId="4222156461" sldId="290"/>
            <ac:spMk id="74" creationId="{A1B91563-AF84-47EA-8DB4-EA2A60ECF99F}"/>
          </ac:spMkLst>
        </pc:spChg>
        <pc:spChg chg="mod">
          <ac:chgData name="광호 손" userId="6d59150424834376" providerId="LiveId" clId="{7E881832-8B51-40EC-A35B-85A4FA262169}" dt="2019-10-05T13:34:14.348" v="1609" actId="20577"/>
          <ac:spMkLst>
            <pc:docMk/>
            <pc:sldMk cId="4222156461" sldId="290"/>
            <ac:spMk id="80" creationId="{59E28A2B-38D8-4E38-B686-19E7939D6404}"/>
          </ac:spMkLst>
        </pc:spChg>
        <pc:spChg chg="mod">
          <ac:chgData name="광호 손" userId="6d59150424834376" providerId="LiveId" clId="{7E881832-8B51-40EC-A35B-85A4FA262169}" dt="2019-10-05T13:34:16.500" v="1610" actId="20577"/>
          <ac:spMkLst>
            <pc:docMk/>
            <pc:sldMk cId="4222156461" sldId="290"/>
            <ac:spMk id="83" creationId="{E5E375ED-956E-48A0-97EE-1E5A6A8761BA}"/>
          </ac:spMkLst>
        </pc:spChg>
        <pc:spChg chg="mod">
          <ac:chgData name="광호 손" userId="6d59150424834376" providerId="LiveId" clId="{7E881832-8B51-40EC-A35B-85A4FA262169}" dt="2019-10-05T13:32:46.772" v="1583" actId="14100"/>
          <ac:spMkLst>
            <pc:docMk/>
            <pc:sldMk cId="4222156461" sldId="290"/>
            <ac:spMk id="86" creationId="{50B9288C-B526-41E0-9256-E15EC409A657}"/>
          </ac:spMkLst>
        </pc:spChg>
        <pc:spChg chg="mod">
          <ac:chgData name="광호 손" userId="6d59150424834376" providerId="LiveId" clId="{7E881832-8B51-40EC-A35B-85A4FA262169}" dt="2019-10-05T13:34:18.701" v="1611" actId="20577"/>
          <ac:spMkLst>
            <pc:docMk/>
            <pc:sldMk cId="4222156461" sldId="290"/>
            <ac:spMk id="89" creationId="{723C3F31-5267-4067-BF9C-9320775833D7}"/>
          </ac:spMkLst>
        </pc:spChg>
        <pc:spChg chg="mod">
          <ac:chgData name="광호 손" userId="6d59150424834376" providerId="LiveId" clId="{7E881832-8B51-40EC-A35B-85A4FA262169}" dt="2019-10-05T13:34:20.244" v="1612" actId="20577"/>
          <ac:spMkLst>
            <pc:docMk/>
            <pc:sldMk cId="4222156461" sldId="290"/>
            <ac:spMk id="92" creationId="{4ABE1497-45CC-4460-8EFB-E9B5EB9C905E}"/>
          </ac:spMkLst>
        </pc:spChg>
        <pc:spChg chg="mod">
          <ac:chgData name="광호 손" userId="6d59150424834376" providerId="LiveId" clId="{7E881832-8B51-40EC-A35B-85A4FA262169}" dt="2019-10-05T13:34:21.883" v="1613" actId="20577"/>
          <ac:spMkLst>
            <pc:docMk/>
            <pc:sldMk cId="4222156461" sldId="290"/>
            <ac:spMk id="95" creationId="{A7AB2240-433B-4F28-B73B-E26A49C2E5DE}"/>
          </ac:spMkLst>
        </pc:spChg>
        <pc:spChg chg="mod">
          <ac:chgData name="광호 손" userId="6d59150424834376" providerId="LiveId" clId="{7E881832-8B51-40EC-A35B-85A4FA262169}" dt="2019-10-05T13:33:08.459" v="1599" actId="14100"/>
          <ac:spMkLst>
            <pc:docMk/>
            <pc:sldMk cId="4222156461" sldId="290"/>
            <ac:spMk id="98" creationId="{B67FC95D-82E1-4871-B9A8-A3A50AA3E7F0}"/>
          </ac:spMkLst>
        </pc:spChg>
        <pc:spChg chg="mod">
          <ac:chgData name="광호 손" userId="6d59150424834376" providerId="LiveId" clId="{7E881832-8B51-40EC-A35B-85A4FA262169}" dt="2019-10-05T13:34:23.597" v="1614" actId="20577"/>
          <ac:spMkLst>
            <pc:docMk/>
            <pc:sldMk cId="4222156461" sldId="290"/>
            <ac:spMk id="101" creationId="{177F9FD9-40DB-46B9-88BD-2413D803FFDE}"/>
          </ac:spMkLst>
        </pc:spChg>
        <pc:spChg chg="mod">
          <ac:chgData name="광호 손" userId="6d59150424834376" providerId="LiveId" clId="{7E881832-8B51-40EC-A35B-85A4FA262169}" dt="2019-10-05T13:34:25.347" v="1615" actId="20577"/>
          <ac:spMkLst>
            <pc:docMk/>
            <pc:sldMk cId="4222156461" sldId="290"/>
            <ac:spMk id="104" creationId="{B889F613-2846-4E33-A309-170299292BA5}"/>
          </ac:spMkLst>
        </pc:spChg>
        <pc:spChg chg="add mod">
          <ac:chgData name="광호 손" userId="6d59150424834376" providerId="LiveId" clId="{7E881832-8B51-40EC-A35B-85A4FA262169}" dt="2019-10-05T14:36:35.910" v="1883" actId="1076"/>
          <ac:spMkLst>
            <pc:docMk/>
            <pc:sldMk cId="4222156461" sldId="290"/>
            <ac:spMk id="117" creationId="{C805A208-005B-4756-9C4F-5CCBB02B3B71}"/>
          </ac:spMkLst>
        </pc:spChg>
        <pc:spChg chg="add mod">
          <ac:chgData name="광호 손" userId="6d59150424834376" providerId="LiveId" clId="{7E881832-8B51-40EC-A35B-85A4FA262169}" dt="2019-10-05T14:36:35.910" v="1883" actId="1076"/>
          <ac:spMkLst>
            <pc:docMk/>
            <pc:sldMk cId="4222156461" sldId="290"/>
            <ac:spMk id="118" creationId="{C42E902D-A9E1-4EE4-870C-01B4B25894EF}"/>
          </ac:spMkLst>
        </pc:spChg>
        <pc:spChg chg="add mod">
          <ac:chgData name="광호 손" userId="6d59150424834376" providerId="LiveId" clId="{7E881832-8B51-40EC-A35B-85A4FA262169}" dt="2019-10-05T14:36:35.910" v="1883" actId="1076"/>
          <ac:spMkLst>
            <pc:docMk/>
            <pc:sldMk cId="4222156461" sldId="290"/>
            <ac:spMk id="119" creationId="{5866B735-BD25-443F-8550-DFB8A589033D}"/>
          </ac:spMkLst>
        </pc:spChg>
        <pc:spChg chg="add mod">
          <ac:chgData name="광호 손" userId="6d59150424834376" providerId="LiveId" clId="{7E881832-8B51-40EC-A35B-85A4FA262169}" dt="2019-10-05T14:36:35.910" v="1883" actId="1076"/>
          <ac:spMkLst>
            <pc:docMk/>
            <pc:sldMk cId="4222156461" sldId="290"/>
            <ac:spMk id="120" creationId="{A1D6FDDB-D14D-4133-B540-00467C795843}"/>
          </ac:spMkLst>
        </pc:spChg>
        <pc:spChg chg="mod">
          <ac:chgData name="광호 손" userId="6d59150424834376" providerId="LiveId" clId="{7E881832-8B51-40EC-A35B-85A4FA262169}" dt="2019-10-05T13:18:04.660" v="1476"/>
          <ac:spMkLst>
            <pc:docMk/>
            <pc:sldMk cId="4222156461" sldId="290"/>
            <ac:spMk id="216" creationId="{3F63DE3B-D3A6-4673-9DDF-BCD6DFD2780A}"/>
          </ac:spMkLst>
        </pc:spChg>
        <pc:spChg chg="del">
          <ac:chgData name="광호 손" userId="6d59150424834376" providerId="LiveId" clId="{7E881832-8B51-40EC-A35B-85A4FA262169}" dt="2019-10-05T14:06:22.262" v="1792" actId="478"/>
          <ac:spMkLst>
            <pc:docMk/>
            <pc:sldMk cId="4222156461" sldId="290"/>
            <ac:spMk id="227" creationId="{75C16A2C-81ED-459A-A1AA-CB6C35AB8262}"/>
          </ac:spMkLst>
        </pc:s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8" creationId="{F503D4C4-DCFE-4D8F-B694-CA71A5E575BF}"/>
          </ac:grpSpMkLst>
        </pc:grpChg>
        <pc:grpChg chg="del">
          <ac:chgData name="광호 손" userId="6d59150424834376" providerId="LiveId" clId="{7E881832-8B51-40EC-A35B-85A4FA262169}" dt="2019-10-05T13:17:57.366" v="1469" actId="478"/>
          <ac:grpSpMkLst>
            <pc:docMk/>
            <pc:sldMk cId="4222156461" sldId="290"/>
            <ac:grpSpMk id="10" creationId="{D5DF9DAB-F6E8-4B3F-BAAF-A191C9EB1DFE}"/>
          </ac:grpSpMkLst>
        </pc:grpChg>
        <pc:grpChg chg="del">
          <ac:chgData name="광호 손" userId="6d59150424834376" providerId="LiveId" clId="{7E881832-8B51-40EC-A35B-85A4FA262169}" dt="2019-10-05T13:17:57.366" v="1469" actId="478"/>
          <ac:grpSpMkLst>
            <pc:docMk/>
            <pc:sldMk cId="4222156461" sldId="290"/>
            <ac:grpSpMk id="13" creationId="{C14A0E49-D8CB-4EF9-9609-FCC1B52C29F4}"/>
          </ac:grpSpMkLst>
        </pc:grpChg>
        <pc:grpChg chg="del">
          <ac:chgData name="광호 손" userId="6d59150424834376" providerId="LiveId" clId="{7E881832-8B51-40EC-A35B-85A4FA262169}" dt="2019-10-05T13:17:57.366" v="1469" actId="478"/>
          <ac:grpSpMkLst>
            <pc:docMk/>
            <pc:sldMk cId="4222156461" sldId="290"/>
            <ac:grpSpMk id="16" creationId="{5633C04E-F914-4F9E-BF68-62FC7E1E4F71}"/>
          </ac:grpSpMkLst>
        </pc:grpChg>
        <pc:grpChg chg="add mod">
          <ac:chgData name="광호 손" userId="6d59150424834376" providerId="LiveId" clId="{7E881832-8B51-40EC-A35B-85A4FA262169}" dt="2019-10-05T13:23:12.989" v="1527" actId="571"/>
          <ac:grpSpMkLst>
            <pc:docMk/>
            <pc:sldMk cId="4222156461" sldId="290"/>
            <ac:grpSpMk id="34" creationId="{DA4A37B8-9FCC-486A-AAD4-699089350595}"/>
          </ac:grpSpMkLst>
        </pc:grpChg>
        <pc:grpChg chg="add mod">
          <ac:chgData name="광호 손" userId="6d59150424834376" providerId="LiveId" clId="{7E881832-8B51-40EC-A35B-85A4FA262169}" dt="2019-10-05T13:23:08.229" v="1522" actId="571"/>
          <ac:grpSpMkLst>
            <pc:docMk/>
            <pc:sldMk cId="4222156461" sldId="290"/>
            <ac:grpSpMk id="38" creationId="{908FD455-120B-4B66-B0F8-4FE86440635E}"/>
          </ac:grpSpMkLst>
        </pc:grpChg>
        <pc:grpChg chg="add mod">
          <ac:chgData name="광호 손" userId="6d59150424834376" providerId="LiveId" clId="{7E881832-8B51-40EC-A35B-85A4FA262169}" dt="2019-10-05T13:23:09.685" v="1524"/>
          <ac:grpSpMkLst>
            <pc:docMk/>
            <pc:sldMk cId="4222156461" sldId="290"/>
            <ac:grpSpMk id="42" creationId="{AC8444DE-D073-4DF2-9A0E-28750C17D201}"/>
          </ac:grpSpMkLst>
        </pc:grpChg>
        <pc:grpChg chg="add mod">
          <ac:chgData name="광호 손" userId="6d59150424834376" providerId="LiveId" clId="{7E881832-8B51-40EC-A35B-85A4FA262169}" dt="2019-10-05T13:23:12.261" v="1526"/>
          <ac:grpSpMkLst>
            <pc:docMk/>
            <pc:sldMk cId="4222156461" sldId="290"/>
            <ac:grpSpMk id="45" creationId="{E8EADDF3-27D0-405D-B5E4-F5644D78D970}"/>
          </ac:grpSpMkLst>
        </pc:grpChg>
        <pc:grpChg chg="add mod">
          <ac:chgData name="광호 손" userId="6d59150424834376" providerId="LiveId" clId="{7E881832-8B51-40EC-A35B-85A4FA262169}" dt="2019-10-05T13:23:52.677" v="1539" actId="571"/>
          <ac:grpSpMkLst>
            <pc:docMk/>
            <pc:sldMk cId="4222156461" sldId="290"/>
            <ac:grpSpMk id="49" creationId="{E404BE44-76D3-447E-A9E6-3CBED7B191BF}"/>
          </ac:grpSpMkLst>
        </pc:grpChg>
        <pc:grpChg chg="add mod">
          <ac:chgData name="광호 손" userId="6d59150424834376" providerId="LiveId" clId="{7E881832-8B51-40EC-A35B-85A4FA262169}" dt="2019-10-05T13:23:17.141" v="1530"/>
          <ac:grpSpMkLst>
            <pc:docMk/>
            <pc:sldMk cId="4222156461" sldId="290"/>
            <ac:grpSpMk id="53" creationId="{F9F119D0-79A8-4511-A566-8333FEF090C8}"/>
          </ac:grpSpMkLst>
        </pc:grpChg>
        <pc:grpChg chg="add mod">
          <ac:chgData name="광호 손" userId="6d59150424834376" providerId="LiveId" clId="{7E881832-8B51-40EC-A35B-85A4FA262169}" dt="2019-10-05T13:23:52.132" v="1538" actId="571"/>
          <ac:grpSpMkLst>
            <pc:docMk/>
            <pc:sldMk cId="4222156461" sldId="290"/>
            <ac:grpSpMk id="56" creationId="{F567137B-F66E-4E58-ADC4-4C87738CD9A5}"/>
          </ac:grpSpMkLst>
        </pc:grpChg>
        <pc:grpChg chg="add mod">
          <ac:chgData name="광호 손" userId="6d59150424834376" providerId="LiveId" clId="{7E881832-8B51-40EC-A35B-85A4FA262169}" dt="2019-10-05T13:23:51.942" v="1537" actId="571"/>
          <ac:grpSpMkLst>
            <pc:docMk/>
            <pc:sldMk cId="4222156461" sldId="290"/>
            <ac:grpSpMk id="59" creationId="{58240161-FA23-4903-9A67-9CC10A5CCD87}"/>
          </ac:grpSpMkLst>
        </pc:grpChg>
        <pc:grpChg chg="add mod">
          <ac:chgData name="광호 손" userId="6d59150424834376" providerId="LiveId" clId="{7E881832-8B51-40EC-A35B-85A4FA262169}" dt="2019-10-05T13:23:51.941" v="1536" actId="571"/>
          <ac:grpSpMkLst>
            <pc:docMk/>
            <pc:sldMk cId="4222156461" sldId="290"/>
            <ac:grpSpMk id="62" creationId="{3D1FAB82-9900-482A-AD48-AE8B8BC1EAF0}"/>
          </ac:grpSpMkLst>
        </pc:grpChg>
        <pc:grpChg chg="add mod">
          <ac:chgData name="광호 손" userId="6d59150424834376" providerId="LiveId" clId="{7E881832-8B51-40EC-A35B-85A4FA262169}" dt="2019-10-05T13:23:51.301" v="1535" actId="571"/>
          <ac:grpSpMkLst>
            <pc:docMk/>
            <pc:sldMk cId="4222156461" sldId="290"/>
            <ac:grpSpMk id="65" creationId="{9B00655E-DBDB-4D0B-91A7-138E628F15A4}"/>
          </ac:grpSpMkLst>
        </pc:grpChg>
        <pc:grpChg chg="add mod">
          <ac:chgData name="광호 손" userId="6d59150424834376" providerId="LiveId" clId="{7E881832-8B51-40EC-A35B-85A4FA262169}" dt="2019-10-05T13:23:55.044" v="1541" actId="571"/>
          <ac:grpSpMkLst>
            <pc:docMk/>
            <pc:sldMk cId="4222156461" sldId="290"/>
            <ac:grpSpMk id="69" creationId="{2DA297ED-1BAB-4AFE-B81C-F3A92C7CA413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72" creationId="{914F1C7D-85F1-4615-83EE-EFB1528B67B2}"/>
          </ac:grpSpMkLst>
        </pc:grpChg>
        <pc:grpChg chg="add mod">
          <ac:chgData name="광호 손" userId="6d59150424834376" providerId="LiveId" clId="{7E881832-8B51-40EC-A35B-85A4FA262169}" dt="2019-10-05T13:24:03.739" v="1544"/>
          <ac:grpSpMkLst>
            <pc:docMk/>
            <pc:sldMk cId="4222156461" sldId="290"/>
            <ac:grpSpMk id="75" creationId="{FD104024-DB49-4AFE-ADAD-19073D17CE96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78" creationId="{9E561815-2CD8-43DE-9453-1359D0895BD2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81" creationId="{47D9B76C-DF94-4122-B160-4B7EF5E899D1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84" creationId="{4E660C0B-B5DD-4E2B-8CEB-6C22428A4D15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87" creationId="{9B160069-0ACF-4620-8918-674326AF4494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90" creationId="{AFF3E07B-F09E-4971-A68C-6B259A1219E1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93" creationId="{8CEA03BE-D602-4637-820A-0B1092096C4F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96" creationId="{459E6A1A-1275-4CDF-B915-4B362F32CFBF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99" creationId="{448FEDC9-1AEC-49E6-B498-41750902DABA}"/>
          </ac:grpSpMkLst>
        </pc:grpChg>
        <pc:grpChg chg="add mod">
          <ac:chgData name="광호 손" userId="6d59150424834376" providerId="LiveId" clId="{7E881832-8B51-40EC-A35B-85A4FA262169}" dt="2019-10-05T14:36:35.910" v="1883" actId="1076"/>
          <ac:grpSpMkLst>
            <pc:docMk/>
            <pc:sldMk cId="4222156461" sldId="290"/>
            <ac:grpSpMk id="102" creationId="{AA9996CD-1B4E-48DC-BAB8-C8719AC35244}"/>
          </ac:grpSpMkLst>
        </pc:grpChg>
        <pc:cxnChg chg="add del mod">
          <ac:chgData name="광호 손" userId="6d59150424834376" providerId="LiveId" clId="{7E881832-8B51-40EC-A35B-85A4FA262169}" dt="2019-10-05T13:18:09.085" v="1478" actId="478"/>
          <ac:cxnSpMkLst>
            <pc:docMk/>
            <pc:sldMk cId="4222156461" sldId="290"/>
            <ac:cxnSpMk id="3" creationId="{8A5D3B59-5381-493D-AF26-5A55D44A8062}"/>
          </ac:cxnSpMkLst>
        </pc:cxnChg>
        <pc:cxnChg chg="add mod">
          <ac:chgData name="광호 손" userId="6d59150424834376" providerId="LiveId" clId="{7E881832-8B51-40EC-A35B-85A4FA262169}" dt="2019-10-05T14:36:35.910" v="1883" actId="1076"/>
          <ac:cxnSpMkLst>
            <pc:docMk/>
            <pc:sldMk cId="4222156461" sldId="290"/>
            <ac:cxnSpMk id="5" creationId="{F7D03E28-AB31-4606-BE0E-2A5AF0183A09}"/>
          </ac:cxnSpMkLst>
        </pc:cxnChg>
        <pc:cxnChg chg="add mod">
          <ac:chgData name="광호 손" userId="6d59150424834376" providerId="LiveId" clId="{7E881832-8B51-40EC-A35B-85A4FA262169}" dt="2019-10-05T14:36:35.910" v="1883" actId="1076"/>
          <ac:cxnSpMkLst>
            <pc:docMk/>
            <pc:sldMk cId="4222156461" sldId="290"/>
            <ac:cxnSpMk id="28" creationId="{FE88E3A7-141F-4D67-B53F-52CE685FB484}"/>
          </ac:cxnSpMkLst>
        </pc:cxnChg>
        <pc:cxnChg chg="add mod">
          <ac:chgData name="광호 손" userId="6d59150424834376" providerId="LiveId" clId="{7E881832-8B51-40EC-A35B-85A4FA262169}" dt="2019-10-05T13:23:08.229" v="1522" actId="571"/>
          <ac:cxnSpMkLst>
            <pc:docMk/>
            <pc:sldMk cId="4222156461" sldId="290"/>
            <ac:cxnSpMk id="37" creationId="{9ABB9094-BC73-4A66-B95D-929F9EB52FCA}"/>
          </ac:cxnSpMkLst>
        </pc:cxnChg>
        <pc:cxnChg chg="add mod">
          <ac:chgData name="광호 손" userId="6d59150424834376" providerId="LiveId" clId="{7E881832-8B51-40EC-A35B-85A4FA262169}" dt="2019-10-05T13:23:09.685" v="1524"/>
          <ac:cxnSpMkLst>
            <pc:docMk/>
            <pc:sldMk cId="4222156461" sldId="290"/>
            <ac:cxnSpMk id="41" creationId="{1DE015A3-C9DE-43D8-8F35-DBEDAAC629B6}"/>
          </ac:cxnSpMkLst>
        </pc:cxnChg>
        <pc:cxnChg chg="add mod">
          <ac:chgData name="광호 손" userId="6d59150424834376" providerId="LiveId" clId="{7E881832-8B51-40EC-A35B-85A4FA262169}" dt="2019-10-05T13:23:52.677" v="1539" actId="571"/>
          <ac:cxnSpMkLst>
            <pc:docMk/>
            <pc:sldMk cId="4222156461" sldId="290"/>
            <ac:cxnSpMk id="48" creationId="{EC0EDF5A-D6D8-44EE-9FA6-A337E3B80080}"/>
          </ac:cxnSpMkLst>
        </pc:cxnChg>
        <pc:cxnChg chg="add mod">
          <ac:chgData name="광호 손" userId="6d59150424834376" providerId="LiveId" clId="{7E881832-8B51-40EC-A35B-85A4FA262169}" dt="2019-10-05T13:23:17.141" v="1530"/>
          <ac:cxnSpMkLst>
            <pc:docMk/>
            <pc:sldMk cId="4222156461" sldId="290"/>
            <ac:cxnSpMk id="52" creationId="{D5E90A5C-C773-4099-B268-755AC2A23944}"/>
          </ac:cxnSpMkLst>
        </pc:cxnChg>
        <pc:cxnChg chg="add mod">
          <ac:chgData name="광호 손" userId="6d59150424834376" providerId="LiveId" clId="{7E881832-8B51-40EC-A35B-85A4FA262169}" dt="2019-10-05T13:23:55.044" v="1541" actId="571"/>
          <ac:cxnSpMkLst>
            <pc:docMk/>
            <pc:sldMk cId="4222156461" sldId="290"/>
            <ac:cxnSpMk id="68" creationId="{3011C248-64BC-4D30-B964-D499062A43DD}"/>
          </ac:cxnSpMkLst>
        </pc:cxnChg>
        <pc:cxnChg chg="add mod">
          <ac:chgData name="광호 손" userId="6d59150424834376" providerId="LiveId" clId="{7E881832-8B51-40EC-A35B-85A4FA262169}" dt="2019-10-05T13:47:56.882" v="1639" actId="571"/>
          <ac:cxnSpMkLst>
            <pc:docMk/>
            <pc:sldMk cId="4222156461" sldId="290"/>
            <ac:cxnSpMk id="108" creationId="{07A95D4E-3F3A-43EA-ADAC-FFCB666ADC18}"/>
          </ac:cxnSpMkLst>
        </pc:cxnChg>
        <pc:cxnChg chg="add mod">
          <ac:chgData name="광호 손" userId="6d59150424834376" providerId="LiveId" clId="{7E881832-8B51-40EC-A35B-85A4FA262169}" dt="2019-10-05T13:47:56.547" v="1638" actId="571"/>
          <ac:cxnSpMkLst>
            <pc:docMk/>
            <pc:sldMk cId="4222156461" sldId="290"/>
            <ac:cxnSpMk id="109" creationId="{B7BB6BEC-2C95-45B4-B30F-76560BF582A2}"/>
          </ac:cxnSpMkLst>
        </pc:cxnChg>
        <pc:cxnChg chg="add mod">
          <ac:chgData name="광호 손" userId="6d59150424834376" providerId="LiveId" clId="{7E881832-8B51-40EC-A35B-85A4FA262169}" dt="2019-10-05T14:36:35.910" v="1883" actId="1076"/>
          <ac:cxnSpMkLst>
            <pc:docMk/>
            <pc:sldMk cId="4222156461" sldId="290"/>
            <ac:cxnSpMk id="110" creationId="{065D5B99-F4AA-4A9D-B115-8AF3D021D87B}"/>
          </ac:cxnSpMkLst>
        </pc:cxnChg>
        <pc:cxnChg chg="add mod">
          <ac:chgData name="광호 손" userId="6d59150424834376" providerId="LiveId" clId="{7E881832-8B51-40EC-A35B-85A4FA262169}" dt="2019-10-05T13:48:02.964" v="1642" actId="571"/>
          <ac:cxnSpMkLst>
            <pc:docMk/>
            <pc:sldMk cId="4222156461" sldId="290"/>
            <ac:cxnSpMk id="111" creationId="{6D98905A-87FD-4355-A0D8-1F3E72959DB0}"/>
          </ac:cxnSpMkLst>
        </pc:cxnChg>
        <pc:cxnChg chg="add mod">
          <ac:chgData name="광호 손" userId="6d59150424834376" providerId="LiveId" clId="{7E881832-8B51-40EC-A35B-85A4FA262169}" dt="2019-10-05T14:36:35.910" v="1883" actId="1076"/>
          <ac:cxnSpMkLst>
            <pc:docMk/>
            <pc:sldMk cId="4222156461" sldId="290"/>
            <ac:cxnSpMk id="112" creationId="{492189C0-E69E-4FE6-8DAC-2E6F3702CD34}"/>
          </ac:cxnSpMkLst>
        </pc:cxnChg>
        <pc:cxnChg chg="add del mod">
          <ac:chgData name="광호 손" userId="6d59150424834376" providerId="LiveId" clId="{7E881832-8B51-40EC-A35B-85A4FA262169}" dt="2019-10-05T14:36:22.478" v="1881" actId="478"/>
          <ac:cxnSpMkLst>
            <pc:docMk/>
            <pc:sldMk cId="4222156461" sldId="290"/>
            <ac:cxnSpMk id="113" creationId="{278BC6E9-31C6-4D9A-8F83-BE411AE29A9C}"/>
          </ac:cxnSpMkLst>
        </pc:cxnChg>
      </pc:sldChg>
      <pc:sldChg chg="add del">
        <pc:chgData name="광호 손" userId="6d59150424834376" providerId="LiveId" clId="{7E881832-8B51-40EC-A35B-85A4FA262169}" dt="2019-10-05T14:36:39.319" v="1884" actId="47"/>
        <pc:sldMkLst>
          <pc:docMk/>
          <pc:sldMk cId="879413808" sldId="291"/>
        </pc:sldMkLst>
      </pc:sldChg>
      <pc:sldChg chg="addSp delSp modSp add ord">
        <pc:chgData name="광호 손" userId="6d59150424834376" providerId="LiveId" clId="{7E881832-8B51-40EC-A35B-85A4FA262169}" dt="2019-10-05T15:44:20.266" v="3034" actId="20577"/>
        <pc:sldMkLst>
          <pc:docMk/>
          <pc:sldMk cId="1413056910" sldId="291"/>
        </pc:sldMkLst>
        <pc:spChg chg="add del mod modCrop">
          <ac:chgData name="광호 손" userId="6d59150424834376" providerId="LiveId" clId="{7E881832-8B51-40EC-A35B-85A4FA262169}" dt="2019-10-05T15:07:41.056" v="2339" actId="478"/>
          <ac:spMkLst>
            <pc:docMk/>
            <pc:sldMk cId="1413056910" sldId="291"/>
            <ac:spMk id="3" creationId="{A3CAB2BB-3EB0-4025-B9DD-3A7C9CD6D4A6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4" creationId="{053316FF-DED2-4ADB-93F6-600758CC3A53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5" creationId="{9BC15923-DFAA-41CF-A14B-C12BD157E17B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6" creationId="{2FA75BEA-D8FA-4D80-8632-9E5C4FFAB67E}"/>
          </ac:spMkLst>
        </pc:spChg>
        <pc:spChg chg="add del mod modCrop">
          <ac:chgData name="광호 손" userId="6d59150424834376" providerId="LiveId" clId="{7E881832-8B51-40EC-A35B-85A4FA262169}" dt="2019-10-05T15:07:37.867" v="2337" actId="11529"/>
          <ac:spMkLst>
            <pc:docMk/>
            <pc:sldMk cId="1413056910" sldId="291"/>
            <ac:spMk id="7" creationId="{BF823FEA-ABE4-438C-97F7-0ECF2B3E1383}"/>
          </ac:spMkLst>
        </pc:spChg>
        <pc:spChg chg="add del mod">
          <ac:chgData name="광호 손" userId="6d59150424834376" providerId="LiveId" clId="{7E881832-8B51-40EC-A35B-85A4FA262169}" dt="2019-10-05T15:10:13.338" v="2366" actId="478"/>
          <ac:spMkLst>
            <pc:docMk/>
            <pc:sldMk cId="1413056910" sldId="291"/>
            <ac:spMk id="10" creationId="{0098163D-787B-46AC-A0D2-51941E090D12}"/>
          </ac:spMkLst>
        </pc:spChg>
        <pc:spChg chg="add mod">
          <ac:chgData name="광호 손" userId="6d59150424834376" providerId="LiveId" clId="{7E881832-8B51-40EC-A35B-85A4FA262169}" dt="2019-10-05T15:14:07.635" v="2620" actId="164"/>
          <ac:spMkLst>
            <pc:docMk/>
            <pc:sldMk cId="1413056910" sldId="291"/>
            <ac:spMk id="11" creationId="{418AFDDF-480C-47C2-9C2D-CB8DC35DB75B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12" creationId="{2D181403-7959-46FE-8FF5-5A0ACA130389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13" creationId="{026BB0DF-1D82-42E0-86AD-15BC723F776B}"/>
          </ac:spMkLst>
        </pc:spChg>
        <pc:spChg chg="mod">
          <ac:chgData name="광호 손" userId="6d59150424834376" providerId="LiveId" clId="{7E881832-8B51-40EC-A35B-85A4FA262169}" dt="2019-10-05T15:44:20.266" v="3034" actId="20577"/>
          <ac:spMkLst>
            <pc:docMk/>
            <pc:sldMk cId="1413056910" sldId="291"/>
            <ac:spMk id="17" creationId="{68566875-F742-43B6-8CFC-F95662D18BE7}"/>
          </ac:spMkLst>
        </pc:spChg>
        <pc:spChg chg="add del mod">
          <ac:chgData name="광호 손" userId="6d59150424834376" providerId="LiveId" clId="{7E881832-8B51-40EC-A35B-85A4FA262169}" dt="2019-10-05T15:14:01.177" v="2617" actId="478"/>
          <ac:spMkLst>
            <pc:docMk/>
            <pc:sldMk cId="1413056910" sldId="291"/>
            <ac:spMk id="21" creationId="{B3418E14-4AE4-409B-A9BB-60CAEE8A44B6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22" creationId="{5F8B0259-F898-4192-9797-4F14C6FA511A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23" creationId="{C0C3BDEB-0C98-4167-BD8C-CD8F31CA166E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24" creationId="{0DDFB716-1F54-4E55-B918-9E64FE1D8197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25" creationId="{43E79F75-AEA7-4E92-99F7-9AAA832226B9}"/>
          </ac:spMkLst>
        </pc:spChg>
        <pc:spChg chg="del">
          <ac:chgData name="광호 손" userId="6d59150424834376" providerId="LiveId" clId="{7E881832-8B51-40EC-A35B-85A4FA262169}" dt="2019-10-05T14:57:36.136" v="2061" actId="478"/>
          <ac:spMkLst>
            <pc:docMk/>
            <pc:sldMk cId="1413056910" sldId="291"/>
            <ac:spMk id="26" creationId="{376237E8-5464-421A-BACD-A6A71E6109BB}"/>
          </ac:spMkLst>
        </pc:spChg>
        <pc:spChg chg="add del mod">
          <ac:chgData name="광호 손" userId="6d59150424834376" providerId="LiveId" clId="{7E881832-8B51-40EC-A35B-85A4FA262169}" dt="2019-10-05T15:14:00.015" v="2616" actId="478"/>
          <ac:spMkLst>
            <pc:docMk/>
            <pc:sldMk cId="1413056910" sldId="291"/>
            <ac:spMk id="27" creationId="{296BDE4D-84AC-47AA-BE55-72BED2AEE3A8}"/>
          </ac:spMkLst>
        </pc:spChg>
        <pc:spChg chg="add mod">
          <ac:chgData name="광호 손" userId="6d59150424834376" providerId="LiveId" clId="{7E881832-8B51-40EC-A35B-85A4FA262169}" dt="2019-10-05T15:14:07.635" v="2620" actId="164"/>
          <ac:spMkLst>
            <pc:docMk/>
            <pc:sldMk cId="1413056910" sldId="291"/>
            <ac:spMk id="30" creationId="{A4A05B7F-D9CA-47FB-9B2B-D9D27DD7F406}"/>
          </ac:spMkLst>
        </pc:spChg>
        <pc:spChg chg="add mod">
          <ac:chgData name="광호 손" userId="6d59150424834376" providerId="LiveId" clId="{7E881832-8B51-40EC-A35B-85A4FA262169}" dt="2019-10-05T15:14:07.635" v="2620" actId="164"/>
          <ac:spMkLst>
            <pc:docMk/>
            <pc:sldMk cId="1413056910" sldId="291"/>
            <ac:spMk id="31" creationId="{6D8DA57C-A5C8-4FB1-B667-D5B53A3598C9}"/>
          </ac:spMkLst>
        </pc:spChg>
        <pc:spChg chg="add mod">
          <ac:chgData name="광호 손" userId="6d59150424834376" providerId="LiveId" clId="{7E881832-8B51-40EC-A35B-85A4FA262169}" dt="2019-10-05T15:14:07.635" v="2620" actId="164"/>
          <ac:spMkLst>
            <pc:docMk/>
            <pc:sldMk cId="1413056910" sldId="291"/>
            <ac:spMk id="32" creationId="{BF425909-A7F5-41A0-A8D0-D1E17FE2A041}"/>
          </ac:spMkLst>
        </pc:spChg>
        <pc:spChg chg="add mod">
          <ac:chgData name="광호 손" userId="6d59150424834376" providerId="LiveId" clId="{7E881832-8B51-40EC-A35B-85A4FA262169}" dt="2019-10-05T15:17:27.903" v="2710"/>
          <ac:spMkLst>
            <pc:docMk/>
            <pc:sldMk cId="1413056910" sldId="291"/>
            <ac:spMk id="37" creationId="{5797A4A8-9EF1-4986-8789-A4D7181B120B}"/>
          </ac:spMkLst>
        </pc:spChg>
        <pc:spChg chg="add mod">
          <ac:chgData name="광호 손" userId="6d59150424834376" providerId="LiveId" clId="{7E881832-8B51-40EC-A35B-85A4FA262169}" dt="2019-10-05T15:18:36.976" v="2759" actId="20577"/>
          <ac:spMkLst>
            <pc:docMk/>
            <pc:sldMk cId="1413056910" sldId="291"/>
            <ac:spMk id="38" creationId="{3D98F188-4506-4498-8530-F0CB2D55BCC8}"/>
          </ac:spMkLst>
        </pc:spChg>
        <pc:grpChg chg="add mod">
          <ac:chgData name="광호 손" userId="6d59150424834376" providerId="LiveId" clId="{7E881832-8B51-40EC-A35B-85A4FA262169}" dt="2019-10-05T15:14:12.737" v="2622" actId="1076"/>
          <ac:grpSpMkLst>
            <pc:docMk/>
            <pc:sldMk cId="1413056910" sldId="291"/>
            <ac:grpSpMk id="14" creationId="{9D12611C-C978-4855-BB1A-4DDE8BF3A4AA}"/>
          </ac:grpSpMkLst>
        </pc:grpChg>
        <pc:picChg chg="add del mod">
          <ac:chgData name="광호 손" userId="6d59150424834376" providerId="LiveId" clId="{7E881832-8B51-40EC-A35B-85A4FA262169}" dt="2019-10-05T15:10:11.931" v="2365" actId="478"/>
          <ac:picMkLst>
            <pc:docMk/>
            <pc:sldMk cId="1413056910" sldId="291"/>
            <ac:picMk id="9" creationId="{429440A8-D6B5-4A85-90E3-58BC5F29BB1F}"/>
          </ac:picMkLst>
        </pc:picChg>
        <pc:picChg chg="add mod">
          <ac:chgData name="광호 손" userId="6d59150424834376" providerId="LiveId" clId="{7E881832-8B51-40EC-A35B-85A4FA262169}" dt="2019-10-05T15:07:58.463" v="2347" actId="571"/>
          <ac:picMkLst>
            <pc:docMk/>
            <pc:sldMk cId="1413056910" sldId="291"/>
            <ac:picMk id="28" creationId="{B304FC8D-B530-4540-9F58-85A2FD7D5640}"/>
          </ac:picMkLst>
        </pc:picChg>
        <pc:picChg chg="add del mod">
          <ac:chgData name="광호 손" userId="6d59150424834376" providerId="LiveId" clId="{7E881832-8B51-40EC-A35B-85A4FA262169}" dt="2019-10-05T15:07:42.524" v="2341" actId="478"/>
          <ac:picMkLst>
            <pc:docMk/>
            <pc:sldMk cId="1413056910" sldId="291"/>
            <ac:picMk id="1026" creationId="{AFF6CB34-679D-41CF-9508-4C17901DC58A}"/>
          </ac:picMkLst>
        </pc:picChg>
        <pc:picChg chg="add del mod">
          <ac:chgData name="광호 손" userId="6d59150424834376" providerId="LiveId" clId="{7E881832-8B51-40EC-A35B-85A4FA262169}" dt="2019-10-05T15:07:41.560" v="2340" actId="478"/>
          <ac:picMkLst>
            <pc:docMk/>
            <pc:sldMk cId="1413056910" sldId="291"/>
            <ac:picMk id="1028" creationId="{E6E06B48-485E-468C-8771-3FE9B957A718}"/>
          </ac:picMkLst>
        </pc:picChg>
        <pc:cxnChg chg="add mod">
          <ac:chgData name="광호 손" userId="6d59150424834376" providerId="LiveId" clId="{7E881832-8B51-40EC-A35B-85A4FA262169}" dt="2019-10-05T15:14:26.056" v="2627" actId="692"/>
          <ac:cxnSpMkLst>
            <pc:docMk/>
            <pc:sldMk cId="1413056910" sldId="291"/>
            <ac:cxnSpMk id="33" creationId="{8D3829C7-CC04-4345-A9A4-656D28C08A09}"/>
          </ac:cxnSpMkLst>
        </pc:cxnChg>
        <pc:cxnChg chg="add mod">
          <ac:chgData name="광호 손" userId="6d59150424834376" providerId="LiveId" clId="{7E881832-8B51-40EC-A35B-85A4FA262169}" dt="2019-10-05T15:14:32.855" v="2629" actId="1076"/>
          <ac:cxnSpMkLst>
            <pc:docMk/>
            <pc:sldMk cId="1413056910" sldId="291"/>
            <ac:cxnSpMk id="36" creationId="{2E59C35F-8197-4739-993F-5ED03F6BC07A}"/>
          </ac:cxnSpMkLst>
        </pc:cxnChg>
      </pc:sldChg>
      <pc:sldChg chg="addSp delSp modSp add">
        <pc:chgData name="광호 손" userId="6d59150424834376" providerId="LiveId" clId="{7E881832-8B51-40EC-A35B-85A4FA262169}" dt="2019-10-05T15:42:59.178" v="2988" actId="1076"/>
        <pc:sldMkLst>
          <pc:docMk/>
          <pc:sldMk cId="3822193697" sldId="292"/>
        </pc:sldMkLst>
        <pc:spChg chg="add del">
          <ac:chgData name="광호 손" userId="6d59150424834376" providerId="LiveId" clId="{7E881832-8B51-40EC-A35B-85A4FA262169}" dt="2019-10-05T15:28:42.779" v="2795" actId="478"/>
          <ac:spMkLst>
            <pc:docMk/>
            <pc:sldMk cId="3822193697" sldId="292"/>
            <ac:spMk id="2" creationId="{D6DF5F7E-12F9-4311-A1E9-DEB1F2423064}"/>
          </ac:spMkLst>
        </pc:spChg>
        <pc:spChg chg="add mod">
          <ac:chgData name="광호 손" userId="6d59150424834376" providerId="LiveId" clId="{7E881832-8B51-40EC-A35B-85A4FA262169}" dt="2019-10-05T15:42:59.178" v="2988" actId="1076"/>
          <ac:spMkLst>
            <pc:docMk/>
            <pc:sldMk cId="3822193697" sldId="292"/>
            <ac:spMk id="3" creationId="{4E067A4B-94EC-4CC8-B435-A05145142C0A}"/>
          </ac:spMkLst>
        </pc:spChg>
        <pc:spChg chg="mod">
          <ac:chgData name="광호 손" userId="6d59150424834376" providerId="LiveId" clId="{7E881832-8B51-40EC-A35B-85A4FA262169}" dt="2019-10-05T15:29:23.979" v="2800" actId="1076"/>
          <ac:spMkLst>
            <pc:docMk/>
            <pc:sldMk cId="3822193697" sldId="292"/>
            <ac:spMk id="4" creationId="{053316FF-DED2-4ADB-93F6-600758CC3A53}"/>
          </ac:spMkLst>
        </pc:spChg>
        <pc:spChg chg="add del mod">
          <ac:chgData name="광호 손" userId="6d59150424834376" providerId="LiveId" clId="{7E881832-8B51-40EC-A35B-85A4FA262169}" dt="2019-10-05T15:31:49.198" v="2905" actId="478"/>
          <ac:spMkLst>
            <pc:docMk/>
            <pc:sldMk cId="3822193697" sldId="292"/>
            <ac:spMk id="5" creationId="{9BC15923-DFAA-41CF-A14B-C12BD157E17B}"/>
          </ac:spMkLst>
        </pc:spChg>
        <pc:spChg chg="del">
          <ac:chgData name="광호 손" userId="6d59150424834376" providerId="LiveId" clId="{7E881832-8B51-40EC-A35B-85A4FA262169}" dt="2019-10-05T15:28:39.628" v="2793" actId="478"/>
          <ac:spMkLst>
            <pc:docMk/>
            <pc:sldMk cId="3822193697" sldId="292"/>
            <ac:spMk id="6" creationId="{2FA75BEA-D8FA-4D80-8632-9E5C4FFAB67E}"/>
          </ac:spMkLst>
        </pc:spChg>
        <pc:spChg chg="mod">
          <ac:chgData name="광호 손" userId="6d59150424834376" providerId="LiveId" clId="{7E881832-8B51-40EC-A35B-85A4FA262169}" dt="2019-10-05T15:29:23.979" v="2800" actId="1076"/>
          <ac:spMkLst>
            <pc:docMk/>
            <pc:sldMk cId="3822193697" sldId="292"/>
            <ac:spMk id="12" creationId="{2D181403-7959-46FE-8FF5-5A0ACA130389}"/>
          </ac:spMkLst>
        </pc:spChg>
        <pc:spChg chg="add del mod">
          <ac:chgData name="광호 손" userId="6d59150424834376" providerId="LiveId" clId="{7E881832-8B51-40EC-A35B-85A4FA262169}" dt="2019-10-05T15:31:51.832" v="2906" actId="478"/>
          <ac:spMkLst>
            <pc:docMk/>
            <pc:sldMk cId="3822193697" sldId="292"/>
            <ac:spMk id="13" creationId="{026BB0DF-1D82-42E0-86AD-15BC723F776B}"/>
          </ac:spMkLst>
        </pc:spChg>
        <pc:spChg chg="mod">
          <ac:chgData name="광호 손" userId="6d59150424834376" providerId="LiveId" clId="{7E881832-8B51-40EC-A35B-85A4FA262169}" dt="2019-10-05T15:20:19.304" v="2792"/>
          <ac:spMkLst>
            <pc:docMk/>
            <pc:sldMk cId="3822193697" sldId="292"/>
            <ac:spMk id="17" creationId="{68566875-F742-43B6-8CFC-F95662D18BE7}"/>
          </ac:spMkLst>
        </pc:spChg>
        <pc:spChg chg="add mod">
          <ac:chgData name="광호 손" userId="6d59150424834376" providerId="LiveId" clId="{7E881832-8B51-40EC-A35B-85A4FA262169}" dt="2019-10-05T15:42:59.178" v="2988" actId="1076"/>
          <ac:spMkLst>
            <pc:docMk/>
            <pc:sldMk cId="3822193697" sldId="292"/>
            <ac:spMk id="21" creationId="{A779735F-4B68-42D5-BFC8-0F6A30DFF68F}"/>
          </ac:spMkLst>
        </pc:spChg>
        <pc:spChg chg="add del">
          <ac:chgData name="광호 손" userId="6d59150424834376" providerId="LiveId" clId="{7E881832-8B51-40EC-A35B-85A4FA262169}" dt="2019-10-05T15:28:45.668" v="2796" actId="478"/>
          <ac:spMkLst>
            <pc:docMk/>
            <pc:sldMk cId="3822193697" sldId="292"/>
            <ac:spMk id="22" creationId="{5F8B0259-F898-4192-9797-4F14C6FA511A}"/>
          </ac:spMkLst>
        </pc:spChg>
        <pc:spChg chg="del">
          <ac:chgData name="광호 손" userId="6d59150424834376" providerId="LiveId" clId="{7E881832-8B51-40EC-A35B-85A4FA262169}" dt="2019-10-05T15:28:39.628" v="2793" actId="478"/>
          <ac:spMkLst>
            <pc:docMk/>
            <pc:sldMk cId="3822193697" sldId="292"/>
            <ac:spMk id="23" creationId="{C0C3BDEB-0C98-4167-BD8C-CD8F31CA166E}"/>
          </ac:spMkLst>
        </pc:spChg>
        <pc:spChg chg="add del">
          <ac:chgData name="광호 손" userId="6d59150424834376" providerId="LiveId" clId="{7E881832-8B51-40EC-A35B-85A4FA262169}" dt="2019-10-05T15:28:45.668" v="2796" actId="478"/>
          <ac:spMkLst>
            <pc:docMk/>
            <pc:sldMk cId="3822193697" sldId="292"/>
            <ac:spMk id="24" creationId="{0DDFB716-1F54-4E55-B918-9E64FE1D8197}"/>
          </ac:spMkLst>
        </pc:spChg>
        <pc:spChg chg="del">
          <ac:chgData name="광호 손" userId="6d59150424834376" providerId="LiveId" clId="{7E881832-8B51-40EC-A35B-85A4FA262169}" dt="2019-10-05T15:28:39.628" v="2793" actId="478"/>
          <ac:spMkLst>
            <pc:docMk/>
            <pc:sldMk cId="3822193697" sldId="292"/>
            <ac:spMk id="25" creationId="{43E79F75-AEA7-4E92-99F7-9AAA832226B9}"/>
          </ac:spMkLst>
        </pc:spChg>
        <pc:spChg chg="add del">
          <ac:chgData name="광호 손" userId="6d59150424834376" providerId="LiveId" clId="{7E881832-8B51-40EC-A35B-85A4FA262169}" dt="2019-10-05T15:28:45.668" v="2796" actId="478"/>
          <ac:spMkLst>
            <pc:docMk/>
            <pc:sldMk cId="3822193697" sldId="292"/>
            <ac:spMk id="26" creationId="{376237E8-5464-421A-BACD-A6A71E6109BB}"/>
          </ac:spMkLst>
        </pc:spChg>
        <pc:spChg chg="add del mod">
          <ac:chgData name="광호 손" userId="6d59150424834376" providerId="LiveId" clId="{7E881832-8B51-40EC-A35B-85A4FA262169}" dt="2019-10-05T15:31:48.622" v="2904"/>
          <ac:spMkLst>
            <pc:docMk/>
            <pc:sldMk cId="3822193697" sldId="292"/>
            <ac:spMk id="27" creationId="{AFC7208D-4373-4FA6-A834-8966914D42B5}"/>
          </ac:spMkLst>
        </pc:spChg>
        <pc:spChg chg="add del mod">
          <ac:chgData name="광호 손" userId="6d59150424834376" providerId="LiveId" clId="{7E881832-8B51-40EC-A35B-85A4FA262169}" dt="2019-10-05T15:31:48.622" v="2904"/>
          <ac:spMkLst>
            <pc:docMk/>
            <pc:sldMk cId="3822193697" sldId="292"/>
            <ac:spMk id="28" creationId="{9FB4C957-61AC-4FFD-BD89-24BA950C234E}"/>
          </ac:spMkLst>
        </pc:spChg>
        <pc:spChg chg="add mod">
          <ac:chgData name="광호 손" userId="6d59150424834376" providerId="LiveId" clId="{7E881832-8B51-40EC-A35B-85A4FA262169}" dt="2019-10-05T15:31:59.837" v="2908" actId="1076"/>
          <ac:spMkLst>
            <pc:docMk/>
            <pc:sldMk cId="3822193697" sldId="292"/>
            <ac:spMk id="29" creationId="{9CAD2630-DC02-43D3-9698-D05A77280FC2}"/>
          </ac:spMkLst>
        </pc:spChg>
        <pc:spChg chg="add mod">
          <ac:chgData name="광호 손" userId="6d59150424834376" providerId="LiveId" clId="{7E881832-8B51-40EC-A35B-85A4FA262169}" dt="2019-10-05T15:42:55.331" v="2987" actId="1076"/>
          <ac:spMkLst>
            <pc:docMk/>
            <pc:sldMk cId="3822193697" sldId="292"/>
            <ac:spMk id="30" creationId="{DD476B97-25C9-49A7-A356-6FF51B811C9E}"/>
          </ac:spMkLst>
        </pc:spChg>
        <pc:spChg chg="add mod">
          <ac:chgData name="광호 손" userId="6d59150424834376" providerId="LiveId" clId="{7E881832-8B51-40EC-A35B-85A4FA262169}" dt="2019-10-05T15:42:55.331" v="2987" actId="1076"/>
          <ac:spMkLst>
            <pc:docMk/>
            <pc:sldMk cId="3822193697" sldId="292"/>
            <ac:spMk id="31" creationId="{8B3CE452-15A1-47BE-AAF3-EFF442464CE3}"/>
          </ac:spMkLst>
        </pc:spChg>
      </pc:sldChg>
      <pc:sldChg chg="modSp add del">
        <pc:chgData name="광호 손" userId="6d59150424834376" providerId="LiveId" clId="{7E881832-8B51-40EC-A35B-85A4FA262169}" dt="2019-10-05T15:36:26.128" v="2985" actId="47"/>
        <pc:sldMkLst>
          <pc:docMk/>
          <pc:sldMk cId="2419238105" sldId="293"/>
        </pc:sldMkLst>
        <pc:spChg chg="mod">
          <ac:chgData name="광호 손" userId="6d59150424834376" providerId="LiveId" clId="{7E881832-8B51-40EC-A35B-85A4FA262169}" dt="2019-10-05T15:30:49.782" v="2899"/>
          <ac:spMkLst>
            <pc:docMk/>
            <pc:sldMk cId="2419238105" sldId="293"/>
            <ac:spMk id="17" creationId="{68566875-F742-43B6-8CFC-F95662D18BE7}"/>
          </ac:spMkLst>
        </pc:spChg>
      </pc:sldChg>
      <pc:sldChg chg="addSp delSp modSp add">
        <pc:chgData name="광호 손" userId="6d59150424834376" providerId="LiveId" clId="{7E881832-8B51-40EC-A35B-85A4FA262169}" dt="2019-10-05T15:43:12.381" v="2991" actId="478"/>
        <pc:sldMkLst>
          <pc:docMk/>
          <pc:sldMk cId="2573382398" sldId="294"/>
        </pc:sldMkLst>
        <pc:spChg chg="del">
          <ac:chgData name="광호 손" userId="6d59150424834376" providerId="LiveId" clId="{7E881832-8B51-40EC-A35B-85A4FA262169}" dt="2019-10-05T15:43:12.381" v="2991" actId="478"/>
          <ac:spMkLst>
            <pc:docMk/>
            <pc:sldMk cId="2573382398" sldId="294"/>
            <ac:spMk id="3" creationId="{4E067A4B-94EC-4CC8-B435-A05145142C0A}"/>
          </ac:spMkLst>
        </pc:spChg>
        <pc:spChg chg="del">
          <ac:chgData name="광호 손" userId="6d59150424834376" providerId="LiveId" clId="{7E881832-8B51-40EC-A35B-85A4FA262169}" dt="2019-10-05T15:35:59.949" v="2979" actId="478"/>
          <ac:spMkLst>
            <pc:docMk/>
            <pc:sldMk cId="2573382398" sldId="294"/>
            <ac:spMk id="12" creationId="{2D181403-7959-46FE-8FF5-5A0ACA130389}"/>
          </ac:spMkLst>
        </pc:spChg>
        <pc:spChg chg="del mod">
          <ac:chgData name="광호 손" userId="6d59150424834376" providerId="LiveId" clId="{7E881832-8B51-40EC-A35B-85A4FA262169}" dt="2019-10-05T15:43:12.381" v="2991" actId="478"/>
          <ac:spMkLst>
            <pc:docMk/>
            <pc:sldMk cId="2573382398" sldId="294"/>
            <ac:spMk id="21" creationId="{A779735F-4B68-42D5-BFC8-0F6A30DFF68F}"/>
          </ac:spMkLst>
        </pc:spChg>
        <pc:spChg chg="add mod">
          <ac:chgData name="광호 손" userId="6d59150424834376" providerId="LiveId" clId="{7E881832-8B51-40EC-A35B-85A4FA262169}" dt="2019-10-05T15:36:03.856" v="2981" actId="1076"/>
          <ac:spMkLst>
            <pc:docMk/>
            <pc:sldMk cId="2573382398" sldId="294"/>
            <ac:spMk id="22" creationId="{6FF7959E-3CF2-4020-928C-897E520EC0AE}"/>
          </ac:spMkLst>
        </pc:spChg>
        <pc:spChg chg="add mod">
          <ac:chgData name="광호 손" userId="6d59150424834376" providerId="LiveId" clId="{7E881832-8B51-40EC-A35B-85A4FA262169}" dt="2019-10-05T15:36:23.441" v="2984" actId="1076"/>
          <ac:spMkLst>
            <pc:docMk/>
            <pc:sldMk cId="2573382398" sldId="294"/>
            <ac:spMk id="23" creationId="{1E8B1889-90E5-4569-AC17-E6D3AB47C1C0}"/>
          </ac:spMkLst>
        </pc:spChg>
        <pc:spChg chg="add">
          <ac:chgData name="광호 손" userId="6d59150424834376" providerId="LiveId" clId="{7E881832-8B51-40EC-A35B-85A4FA262169}" dt="2019-10-05T15:43:04.794" v="2989"/>
          <ac:spMkLst>
            <pc:docMk/>
            <pc:sldMk cId="2573382398" sldId="294"/>
            <ac:spMk id="24" creationId="{1416F492-7EAE-435B-A5E2-52090AB0329C}"/>
          </ac:spMkLst>
        </pc:spChg>
        <pc:spChg chg="add mod">
          <ac:chgData name="광호 손" userId="6d59150424834376" providerId="LiveId" clId="{7E881832-8B51-40EC-A35B-85A4FA262169}" dt="2019-10-05T15:43:10.129" v="2990"/>
          <ac:spMkLst>
            <pc:docMk/>
            <pc:sldMk cId="2573382398" sldId="294"/>
            <ac:spMk id="25" creationId="{F5ABB139-4889-4CB8-B13A-FC1DB918C779}"/>
          </ac:spMkLst>
        </pc:spChg>
        <pc:spChg chg="del">
          <ac:chgData name="광호 손" userId="6d59150424834376" providerId="LiveId" clId="{7E881832-8B51-40EC-A35B-85A4FA262169}" dt="2019-10-05T15:36:20.375" v="2982" actId="478"/>
          <ac:spMkLst>
            <pc:docMk/>
            <pc:sldMk cId="2573382398" sldId="294"/>
            <ac:spMk id="29" creationId="{9CAD2630-DC02-43D3-9698-D05A77280FC2}"/>
          </ac:spMkLst>
        </pc:spChg>
      </pc:sldChg>
      <pc:sldChg chg="modSp add del">
        <pc:chgData name="광호 손" userId="6d59150424834376" providerId="LiveId" clId="{7E881832-8B51-40EC-A35B-85A4FA262169}" dt="2019-10-05T15:44:13.010" v="3017" actId="47"/>
        <pc:sldMkLst>
          <pc:docMk/>
          <pc:sldMk cId="3623812555" sldId="295"/>
        </pc:sldMkLst>
        <pc:spChg chg="mod">
          <ac:chgData name="광호 손" userId="6d59150424834376" providerId="LiveId" clId="{7E881832-8B51-40EC-A35B-85A4FA262169}" dt="2019-10-05T15:44:06.637" v="3015"/>
          <ac:spMkLst>
            <pc:docMk/>
            <pc:sldMk cId="3623812555" sldId="295"/>
            <ac:spMk id="17" creationId="{68566875-F742-43B6-8CFC-F95662D18BE7}"/>
          </ac:spMkLst>
        </pc:spChg>
      </pc:sldChg>
      <pc:sldChg chg="addSp delSp modSp add">
        <pc:chgData name="광호 손" userId="6d59150424834376" providerId="LiveId" clId="{7E881832-8B51-40EC-A35B-85A4FA262169}" dt="2019-10-05T15:56:01.096" v="3605" actId="1076"/>
        <pc:sldMkLst>
          <pc:docMk/>
          <pc:sldMk cId="3795840420" sldId="296"/>
        </pc:sldMkLst>
        <pc:spChg chg="mod">
          <ac:chgData name="광호 손" userId="6d59150424834376" providerId="LiveId" clId="{7E881832-8B51-40EC-A35B-85A4FA262169}" dt="2019-10-05T15:55:55.965" v="3603" actId="164"/>
          <ac:spMkLst>
            <pc:docMk/>
            <pc:sldMk cId="3795840420" sldId="296"/>
            <ac:spMk id="4" creationId="{053316FF-DED2-4ADB-93F6-600758CC3A53}"/>
          </ac:spMkLst>
        </pc:spChg>
        <pc:spChg chg="del">
          <ac:chgData name="광호 손" userId="6d59150424834376" providerId="LiveId" clId="{7E881832-8B51-40EC-A35B-85A4FA262169}" dt="2019-10-05T15:53:32.134" v="3478" actId="478"/>
          <ac:spMkLst>
            <pc:docMk/>
            <pc:sldMk cId="3795840420" sldId="296"/>
            <ac:spMk id="5" creationId="{9BC15923-DFAA-41CF-A14B-C12BD157E17B}"/>
          </ac:spMkLst>
        </pc:spChg>
        <pc:spChg chg="mod">
          <ac:chgData name="광호 손" userId="6d59150424834376" providerId="LiveId" clId="{7E881832-8B51-40EC-A35B-85A4FA262169}" dt="2019-10-05T15:55:55.965" v="3603" actId="164"/>
          <ac:spMkLst>
            <pc:docMk/>
            <pc:sldMk cId="3795840420" sldId="296"/>
            <ac:spMk id="6" creationId="{2FA75BEA-D8FA-4D80-8632-9E5C4FFAB67E}"/>
          </ac:spMkLst>
        </pc:spChg>
        <pc:spChg chg="mod">
          <ac:chgData name="광호 손" userId="6d59150424834376" providerId="LiveId" clId="{7E881832-8B51-40EC-A35B-85A4FA262169}" dt="2019-10-05T15:55:55.965" v="3603" actId="164"/>
          <ac:spMkLst>
            <pc:docMk/>
            <pc:sldMk cId="3795840420" sldId="296"/>
            <ac:spMk id="12" creationId="{2D181403-7959-46FE-8FF5-5A0ACA130389}"/>
          </ac:spMkLst>
        </pc:spChg>
        <pc:spChg chg="del mod">
          <ac:chgData name="광호 손" userId="6d59150424834376" providerId="LiveId" clId="{7E881832-8B51-40EC-A35B-85A4FA262169}" dt="2019-10-05T15:53:30.878" v="3477" actId="478"/>
          <ac:spMkLst>
            <pc:docMk/>
            <pc:sldMk cId="3795840420" sldId="296"/>
            <ac:spMk id="13" creationId="{026BB0DF-1D82-42E0-86AD-15BC723F776B}"/>
          </ac:spMkLst>
        </pc:spChg>
        <pc:spChg chg="mod">
          <ac:chgData name="광호 손" userId="6d59150424834376" providerId="LiveId" clId="{7E881832-8B51-40EC-A35B-85A4FA262169}" dt="2019-10-05T15:44:24.838" v="3048"/>
          <ac:spMkLst>
            <pc:docMk/>
            <pc:sldMk cId="3795840420" sldId="296"/>
            <ac:spMk id="17" creationId="{68566875-F742-43B6-8CFC-F95662D18BE7}"/>
          </ac:spMkLst>
        </pc:spChg>
        <pc:spChg chg="mod">
          <ac:chgData name="광호 손" userId="6d59150424834376" providerId="LiveId" clId="{7E881832-8B51-40EC-A35B-85A4FA262169}" dt="2019-10-05T15:55:55.965" v="3603" actId="164"/>
          <ac:spMkLst>
            <pc:docMk/>
            <pc:sldMk cId="3795840420" sldId="296"/>
            <ac:spMk id="22" creationId="{5F8B0259-F898-4192-9797-4F14C6FA511A}"/>
          </ac:spMkLst>
        </pc:spChg>
        <pc:spChg chg="del">
          <ac:chgData name="광호 손" userId="6d59150424834376" providerId="LiveId" clId="{7E881832-8B51-40EC-A35B-85A4FA262169}" dt="2019-10-05T15:55:35.936" v="3599" actId="478"/>
          <ac:spMkLst>
            <pc:docMk/>
            <pc:sldMk cId="3795840420" sldId="296"/>
            <ac:spMk id="23" creationId="{C0C3BDEB-0C98-4167-BD8C-CD8F31CA166E}"/>
          </ac:spMkLst>
        </pc:spChg>
        <pc:spChg chg="del">
          <ac:chgData name="광호 손" userId="6d59150424834376" providerId="LiveId" clId="{7E881832-8B51-40EC-A35B-85A4FA262169}" dt="2019-10-05T15:55:35.936" v="3599" actId="478"/>
          <ac:spMkLst>
            <pc:docMk/>
            <pc:sldMk cId="3795840420" sldId="296"/>
            <ac:spMk id="24" creationId="{0DDFB716-1F54-4E55-B918-9E64FE1D8197}"/>
          </ac:spMkLst>
        </pc:spChg>
        <pc:spChg chg="del">
          <ac:chgData name="광호 손" userId="6d59150424834376" providerId="LiveId" clId="{7E881832-8B51-40EC-A35B-85A4FA262169}" dt="2019-10-05T15:55:35.936" v="3599" actId="478"/>
          <ac:spMkLst>
            <pc:docMk/>
            <pc:sldMk cId="3795840420" sldId="296"/>
            <ac:spMk id="25" creationId="{43E79F75-AEA7-4E92-99F7-9AAA832226B9}"/>
          </ac:spMkLst>
        </pc:spChg>
        <pc:spChg chg="del">
          <ac:chgData name="광호 손" userId="6d59150424834376" providerId="LiveId" clId="{7E881832-8B51-40EC-A35B-85A4FA262169}" dt="2019-10-05T15:55:35.936" v="3599" actId="478"/>
          <ac:spMkLst>
            <pc:docMk/>
            <pc:sldMk cId="3795840420" sldId="296"/>
            <ac:spMk id="26" creationId="{376237E8-5464-421A-BACD-A6A71E6109BB}"/>
          </ac:spMkLst>
        </pc:spChg>
        <pc:grpChg chg="add mod">
          <ac:chgData name="광호 손" userId="6d59150424834376" providerId="LiveId" clId="{7E881832-8B51-40EC-A35B-85A4FA262169}" dt="2019-10-05T15:56:01.096" v="3605" actId="1076"/>
          <ac:grpSpMkLst>
            <pc:docMk/>
            <pc:sldMk cId="3795840420" sldId="296"/>
            <ac:grpSpMk id="3" creationId="{AAD54074-C182-4757-9737-A1A760EE2468}"/>
          </ac:grpSpMkLst>
        </pc:grpChg>
      </pc:sldChg>
      <pc:sldChg chg="addSp delSp modSp add">
        <pc:chgData name="광호 손" userId="6d59150424834376" providerId="LiveId" clId="{7E881832-8B51-40EC-A35B-85A4FA262169}" dt="2019-10-05T15:51:11.548" v="3251" actId="1076"/>
        <pc:sldMkLst>
          <pc:docMk/>
          <pc:sldMk cId="3838316646" sldId="297"/>
        </pc:sldMkLst>
        <pc:spChg chg="add del mod">
          <ac:chgData name="광호 손" userId="6d59150424834376" providerId="LiveId" clId="{7E881832-8B51-40EC-A35B-85A4FA262169}" dt="2019-10-05T15:50:08.469" v="3238" actId="478"/>
          <ac:spMkLst>
            <pc:docMk/>
            <pc:sldMk cId="3838316646" sldId="297"/>
            <ac:spMk id="5" creationId="{3620555E-AAF0-40AF-8E1D-889E0D03B60D}"/>
          </ac:spMkLst>
        </pc:spChg>
        <pc:spChg chg="add mod">
          <ac:chgData name="광호 손" userId="6d59150424834376" providerId="LiveId" clId="{7E881832-8B51-40EC-A35B-85A4FA262169}" dt="2019-10-05T15:51:11.548" v="3251" actId="1076"/>
          <ac:spMkLst>
            <pc:docMk/>
            <pc:sldMk cId="3838316646" sldId="297"/>
            <ac:spMk id="6" creationId="{5014D58B-13FE-4A0C-A303-514AA9B1FA3B}"/>
          </ac:spMkLst>
        </pc:spChg>
        <pc:spChg chg="mod">
          <ac:chgData name="광호 손" userId="6d59150424834376" providerId="LiveId" clId="{7E881832-8B51-40EC-A35B-85A4FA262169}" dt="2019-10-05T15:45:17.658" v="3079" actId="164"/>
          <ac:spMkLst>
            <pc:docMk/>
            <pc:sldMk cId="3838316646" sldId="297"/>
            <ac:spMk id="25" creationId="{47F08DF2-6719-4274-8C91-B0F1856A396A}"/>
          </ac:spMkLst>
        </pc:spChg>
        <pc:spChg chg="add del mod">
          <ac:chgData name="광호 손" userId="6d59150424834376" providerId="LiveId" clId="{7E881832-8B51-40EC-A35B-85A4FA262169}" dt="2019-10-05T15:49:12.334" v="3138" actId="478"/>
          <ac:spMkLst>
            <pc:docMk/>
            <pc:sldMk cId="3838316646" sldId="297"/>
            <ac:spMk id="28" creationId="{63D2BCF3-2717-489A-84AF-C5C6629758D4}"/>
          </ac:spMkLst>
        </pc:spChg>
        <pc:spChg chg="add del">
          <ac:chgData name="광호 손" userId="6d59150424834376" providerId="LiveId" clId="{7E881832-8B51-40EC-A35B-85A4FA262169}" dt="2019-10-05T15:48:01.402" v="3110"/>
          <ac:spMkLst>
            <pc:docMk/>
            <pc:sldMk cId="3838316646" sldId="297"/>
            <ac:spMk id="29" creationId="{588E387B-4D16-4211-9E06-F419CCCEE480}"/>
          </ac:spMkLst>
        </pc:spChg>
        <pc:spChg chg="add mod">
          <ac:chgData name="광호 손" userId="6d59150424834376" providerId="LiveId" clId="{7E881832-8B51-40EC-A35B-85A4FA262169}" dt="2019-10-05T15:49:20.117" v="3140" actId="1076"/>
          <ac:spMkLst>
            <pc:docMk/>
            <pc:sldMk cId="3838316646" sldId="297"/>
            <ac:spMk id="30" creationId="{17B55C1F-A019-4C6C-822F-534919AEE10D}"/>
          </ac:spMkLst>
        </pc:spChg>
        <pc:spChg chg="add del">
          <ac:chgData name="광호 손" userId="6d59150424834376" providerId="LiveId" clId="{7E881832-8B51-40EC-A35B-85A4FA262169}" dt="2019-10-05T15:48:18.448" v="3115"/>
          <ac:spMkLst>
            <pc:docMk/>
            <pc:sldMk cId="3838316646" sldId="297"/>
            <ac:spMk id="32" creationId="{0C208CF7-69A2-4FAA-A0C7-D86AA7C7A633}"/>
          </ac:spMkLst>
        </pc:spChg>
        <pc:spChg chg="add del mod">
          <ac:chgData name="광호 손" userId="6d59150424834376" providerId="LiveId" clId="{7E881832-8B51-40EC-A35B-85A4FA262169}" dt="2019-10-05T15:50:17.718" v="3242" actId="478"/>
          <ac:spMkLst>
            <pc:docMk/>
            <pc:sldMk cId="3838316646" sldId="297"/>
            <ac:spMk id="34" creationId="{DE4C99AB-9096-4EC9-94AA-F0D97433DEA0}"/>
          </ac:spMkLst>
        </pc:spChg>
        <pc:spChg chg="add mod">
          <ac:chgData name="광호 손" userId="6d59150424834376" providerId="LiveId" clId="{7E881832-8B51-40EC-A35B-85A4FA262169}" dt="2019-10-05T15:50:31.166" v="3245" actId="1076"/>
          <ac:spMkLst>
            <pc:docMk/>
            <pc:sldMk cId="3838316646" sldId="297"/>
            <ac:spMk id="35" creationId="{C194B3B6-72D4-4CA5-B253-105CB22ACF23}"/>
          </ac:spMkLst>
        </pc:spChg>
        <pc:spChg chg="add del mod">
          <ac:chgData name="광호 손" userId="6d59150424834376" providerId="LiveId" clId="{7E881832-8B51-40EC-A35B-85A4FA262169}" dt="2019-10-05T15:50:58.580" v="3247" actId="478"/>
          <ac:spMkLst>
            <pc:docMk/>
            <pc:sldMk cId="3838316646" sldId="297"/>
            <ac:spMk id="36" creationId="{B9FC1A55-DA59-40AA-994C-295D51A0679E}"/>
          </ac:spMkLst>
        </pc:spChg>
        <pc:spChg chg="mod">
          <ac:chgData name="광호 손" userId="6d59150424834376" providerId="LiveId" clId="{7E881832-8B51-40EC-A35B-85A4FA262169}" dt="2019-10-05T15:45:21.300" v="3080" actId="164"/>
          <ac:spMkLst>
            <pc:docMk/>
            <pc:sldMk cId="3838316646" sldId="297"/>
            <ac:spMk id="50" creationId="{9A038EE5-9D22-4196-BE68-5B66E1963C4A}"/>
          </ac:spMkLst>
        </pc:spChg>
        <pc:spChg chg="mod">
          <ac:chgData name="광호 손" userId="6d59150424834376" providerId="LiveId" clId="{7E881832-8B51-40EC-A35B-85A4FA262169}" dt="2019-10-05T15:45:21.300" v="3080" actId="164"/>
          <ac:spMkLst>
            <pc:docMk/>
            <pc:sldMk cId="3838316646" sldId="297"/>
            <ac:spMk id="51" creationId="{DB03F71F-9A66-4183-AD4D-DEF30A66B239}"/>
          </ac:spMkLst>
        </pc:spChg>
        <pc:spChg chg="del">
          <ac:chgData name="광호 손" userId="6d59150424834376" providerId="LiveId" clId="{7E881832-8B51-40EC-A35B-85A4FA262169}" dt="2019-10-05T15:45:42.910" v="3084" actId="478"/>
          <ac:spMkLst>
            <pc:docMk/>
            <pc:sldMk cId="3838316646" sldId="297"/>
            <ac:spMk id="60" creationId="{83CB6A3A-F94D-4F83-A23C-523C1955315B}"/>
          </ac:spMkLst>
        </pc:spChg>
        <pc:spChg chg="mod">
          <ac:chgData name="광호 손" userId="6d59150424834376" providerId="LiveId" clId="{7E881832-8B51-40EC-A35B-85A4FA262169}" dt="2019-10-05T15:45:17.658" v="3079" actId="164"/>
          <ac:spMkLst>
            <pc:docMk/>
            <pc:sldMk cId="3838316646" sldId="297"/>
            <ac:spMk id="67" creationId="{DDE37DD7-4771-4B3D-B743-3C29CD25D4B7}"/>
          </ac:spMkLst>
        </pc:spChg>
        <pc:spChg chg="mod">
          <ac:chgData name="광호 손" userId="6d59150424834376" providerId="LiveId" clId="{7E881832-8B51-40EC-A35B-85A4FA262169}" dt="2019-10-05T15:45:26.813" v="3081" actId="164"/>
          <ac:spMkLst>
            <pc:docMk/>
            <pc:sldMk cId="3838316646" sldId="297"/>
            <ac:spMk id="71" creationId="{88184FC6-4EE7-4F22-8DCF-D38E6C966DED}"/>
          </ac:spMkLst>
        </pc:spChg>
        <pc:spChg chg="mod">
          <ac:chgData name="광호 손" userId="6d59150424834376" providerId="LiveId" clId="{7E881832-8B51-40EC-A35B-85A4FA262169}" dt="2019-10-05T15:45:26.813" v="3081" actId="164"/>
          <ac:spMkLst>
            <pc:docMk/>
            <pc:sldMk cId="3838316646" sldId="297"/>
            <ac:spMk id="72" creationId="{E46F336C-EE10-4424-98E3-DBC53619F440}"/>
          </ac:spMkLst>
        </pc:spChg>
        <pc:spChg chg="mod">
          <ac:chgData name="광호 손" userId="6d59150424834376" providerId="LiveId" clId="{7E881832-8B51-40EC-A35B-85A4FA262169}" dt="2019-10-05T15:45:06.274" v="3077"/>
          <ac:spMkLst>
            <pc:docMk/>
            <pc:sldMk cId="3838316646" sldId="297"/>
            <ac:spMk id="216" creationId="{3F63DE3B-D3A6-4673-9DDF-BCD6DFD2780A}"/>
          </ac:spMkLst>
        </pc:spChg>
        <pc:grpChg chg="add mod">
          <ac:chgData name="광호 손" userId="6d59150424834376" providerId="LiveId" clId="{7E881832-8B51-40EC-A35B-85A4FA262169}" dt="2019-10-05T15:45:53.610" v="3086" actId="1076"/>
          <ac:grpSpMkLst>
            <pc:docMk/>
            <pc:sldMk cId="3838316646" sldId="297"/>
            <ac:grpSpMk id="2" creationId="{EDDA3797-E399-41B5-88B0-1AC5DE05AE47}"/>
          </ac:grpSpMkLst>
        </pc:grpChg>
        <pc:grpChg chg="add mod">
          <ac:chgData name="광호 손" userId="6d59150424834376" providerId="LiveId" clId="{7E881832-8B51-40EC-A35B-85A4FA262169}" dt="2019-10-05T15:45:58.832" v="3088" actId="1076"/>
          <ac:grpSpMkLst>
            <pc:docMk/>
            <pc:sldMk cId="3838316646" sldId="297"/>
            <ac:grpSpMk id="3" creationId="{6FF41B44-EB00-4EC2-9C9F-6AC86884A1E6}"/>
          </ac:grpSpMkLst>
        </pc:grpChg>
        <pc:grpChg chg="add mod">
          <ac:chgData name="광호 손" userId="6d59150424834376" providerId="LiveId" clId="{7E881832-8B51-40EC-A35B-85A4FA262169}" dt="2019-10-05T15:46:01.847" v="3089" actId="1076"/>
          <ac:grpSpMkLst>
            <pc:docMk/>
            <pc:sldMk cId="3838316646" sldId="297"/>
            <ac:grpSpMk id="4" creationId="{9858AAE6-E467-42B1-B7F1-C6D2BCA44D9F}"/>
          </ac:grpSpMkLst>
        </pc:grpChg>
        <pc:grpChg chg="del">
          <ac:chgData name="광호 손" userId="6d59150424834376" providerId="LiveId" clId="{7E881832-8B51-40EC-A35B-85A4FA262169}" dt="2019-10-05T15:45:12.350" v="3078" actId="478"/>
          <ac:grpSpMkLst>
            <pc:docMk/>
            <pc:sldMk cId="3838316646" sldId="297"/>
            <ac:grpSpMk id="31" creationId="{C476C6ED-A5AE-4010-B88D-87925C012315}"/>
          </ac:grpSpMkLst>
        </pc:grpChg>
        <pc:grpChg chg="del">
          <ac:chgData name="광호 손" userId="6d59150424834376" providerId="LiveId" clId="{7E881832-8B51-40EC-A35B-85A4FA262169}" dt="2019-10-05T15:45:12.350" v="3078" actId="478"/>
          <ac:grpSpMkLst>
            <pc:docMk/>
            <pc:sldMk cId="3838316646" sldId="297"/>
            <ac:grpSpMk id="68" creationId="{84522A0F-CCF2-4274-A8B4-66784345A278}"/>
          </ac:grpSpMkLst>
        </pc:grpChg>
        <pc:grpChg chg="del">
          <ac:chgData name="광호 손" userId="6d59150424834376" providerId="LiveId" clId="{7E881832-8B51-40EC-A35B-85A4FA262169}" dt="2019-10-05T15:45:12.350" v="3078" actId="478"/>
          <ac:grpSpMkLst>
            <pc:docMk/>
            <pc:sldMk cId="3838316646" sldId="297"/>
            <ac:grpSpMk id="73" creationId="{30862CC1-9D14-46CA-AF0A-8475DB071700}"/>
          </ac:grpSpMkLst>
        </pc:grpChg>
        <pc:cxnChg chg="del">
          <ac:chgData name="광호 손" userId="6d59150424834376" providerId="LiveId" clId="{7E881832-8B51-40EC-A35B-85A4FA262169}" dt="2019-10-05T15:45:56.894" v="3087" actId="478"/>
          <ac:cxnSpMkLst>
            <pc:docMk/>
            <pc:sldMk cId="3838316646" sldId="297"/>
            <ac:cxnSpMk id="33" creationId="{2675AE3B-D912-43F1-876F-8C61EEA92B18}"/>
          </ac:cxnSpMkLst>
        </pc:cxnChg>
      </pc:sldChg>
    </pc:docChg>
  </pc:docChgLst>
  <pc:docChgLst>
    <pc:chgData name="손 광호" userId="6d59150424834376" providerId="LiveId" clId="{1BF688B6-206E-45D2-BB6D-933573C3ECE7}"/>
    <pc:docChg chg="modSld">
      <pc:chgData name="손 광호" userId="6d59150424834376" providerId="LiveId" clId="{1BF688B6-206E-45D2-BB6D-933573C3ECE7}" dt="2019-10-07T07:07:50.569" v="8" actId="20577"/>
      <pc:docMkLst>
        <pc:docMk/>
      </pc:docMkLst>
      <pc:sldChg chg="modSp">
        <pc:chgData name="손 광호" userId="6d59150424834376" providerId="LiveId" clId="{1BF688B6-206E-45D2-BB6D-933573C3ECE7}" dt="2019-10-07T07:07:50.569" v="8" actId="20577"/>
        <pc:sldMkLst>
          <pc:docMk/>
          <pc:sldMk cId="1539926135" sldId="280"/>
        </pc:sldMkLst>
        <pc:spChg chg="mod">
          <ac:chgData name="손 광호" userId="6d59150424834376" providerId="LiveId" clId="{1BF688B6-206E-45D2-BB6D-933573C3ECE7}" dt="2019-10-07T07:07:49.024" v="5"/>
          <ac:spMkLst>
            <pc:docMk/>
            <pc:sldMk cId="1539926135" sldId="280"/>
            <ac:spMk id="5" creationId="{28D86EC7-B274-4479-92E8-B01B12189358}"/>
          </ac:spMkLst>
        </pc:spChg>
        <pc:spChg chg="mod">
          <ac:chgData name="손 광호" userId="6d59150424834376" providerId="LiveId" clId="{1BF688B6-206E-45D2-BB6D-933573C3ECE7}" dt="2019-10-07T07:07:50.569" v="8" actId="20577"/>
          <ac:spMkLst>
            <pc:docMk/>
            <pc:sldMk cId="1539926135" sldId="280"/>
            <ac:spMk id="12" creationId="{B0CFBE62-71F9-422A-BA57-FE223CABEC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12ED8-C293-4E45-8BE2-5F9979AB838B}" type="datetimeFigureOut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B8033-7315-4292-BEE5-AB6E2DBFD7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33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AAE67-22F6-4ADF-80EC-4F9D4DD53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0E6A0F-DBF1-4BE3-9199-3F90AFD38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98936-129F-48F2-91C5-5D169A90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F3A66-52A2-41B8-8FBC-4958898E46F5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971B7-99EB-4FF0-BB35-FA4E37E0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0825A-B44C-4512-A9C1-99897D37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0B5B0-CA73-4AB9-9363-84B34D2C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0CD513-67DE-45F5-B1D7-7BC9187E3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B3ED7-98B7-4D8F-B7FF-C74F88230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DE9D2E-CDE4-4609-8D93-523FFE7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AA0-81E5-4220-987E-3136968C036F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488AB-1AC0-447F-9C76-716B7B3E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537FB-036A-42A6-A7F4-444DC856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7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2522-1272-4A5B-BE2D-5B899AC8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781B17-1597-489E-9FF2-31E06EBA4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EF630-E0E5-4DEC-AD56-9ED7A2E9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BEE-44D0-4A71-8C25-9BD687EE3399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B9886-DFFA-4B0D-AEE4-527BD486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89BB4-DD4E-42B2-8266-CE6225F0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95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B9B4A7-DDC3-489B-93D9-B87257DBB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F79CB2-9144-49C0-84FB-31A1C4EE5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8A0D0-A672-4CAC-9C8A-72ACB339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46807-B8F2-4D7E-A075-85D9444F7D50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2B559-314C-415F-AA52-D252099C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76E69-9183-49E6-81AD-132568C9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9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AAA0B-596C-4DAC-9EF3-FFAD421C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25B30-21C6-458C-99FB-F980F542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BFFEB-77C6-4450-8D13-C3546E0B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2DC3-EE30-47F9-8813-6003AA10C2B6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A78F29-1D2A-4DF8-9EAA-5701DD16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01A2EE-D7C6-450D-8EC0-9D7B83D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76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111FB-8866-4664-A5D8-0969FAF8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840534-BF46-4E34-9535-2A8D8CE63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92103-152E-4592-A37A-0999C2CA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FE5C-64B7-4999-85B1-5C0542A25B66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8D135-F83F-4D21-B73A-3B2720E4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BEE37-1BA2-4638-99C3-671B3EF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5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2452D-F725-43F2-891B-8F3C5640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53978-81FD-433D-97B3-0B2AFD1F7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57DDD5-734A-4B4D-99CD-BD8C9A71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CC40B9-130D-40B8-83D2-34217A9D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1D0A4-6312-464B-806C-71A8AE626FDB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19A89-6F80-4ECA-A34C-FAA27D65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D5BD0A-B3A9-4583-A056-E98D0E9A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EB464-BC80-46C6-9B13-3B724FB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4A98-047A-4726-AA6D-4D9CA1092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8EE444-2ED4-45DB-A3BD-5C546C5D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065BAB-03D6-4315-9D2B-928DD93BB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3DBDC4-E396-4A61-B420-1143BAB63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9A71D-E3EE-4AAD-8E6C-C42E315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3A911-8D2C-4767-B6FF-082D991474CD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99E69E-B885-40C5-A4F1-EC049C5B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4B36A8-8839-4C3F-9BEA-0BDE44F8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1AFB7-9F62-4B3F-A5EC-2188D29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CD68F9-DEA6-4C4B-8ACE-FD1D00D0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C697-80F6-48A3-808C-8950B0C947F3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CB8C55-EEFE-4A76-8891-27071B4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846D7F-551B-4A91-8ABC-15AFC8B5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9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8C449C-F7F5-4C68-B11D-9D1E7BEB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BED3-846B-46FC-A99F-02B46D7D2366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1CA38B-7E8E-4233-985C-172443E7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89776E-5DAB-42E1-937C-2CECD642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5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78682-B652-42E6-813A-80E3744D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F64BE-FAA1-49D1-8EDF-56A72747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6B0F5-3171-49EC-82F6-C3389D3ED1DA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A4A9A9-FE6C-4BE6-9B41-D876C88A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088F0E-F684-4BBE-9154-12266C3C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1950" y="6356350"/>
            <a:ext cx="2743200" cy="365125"/>
          </a:xfrm>
        </p:spPr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7E20D8-70EB-438A-AED0-5E6450E39835}"/>
              </a:ext>
            </a:extLst>
          </p:cNvPr>
          <p:cNvCxnSpPr>
            <a:cxnSpLocks/>
          </p:cNvCxnSpPr>
          <p:nvPr userDrawn="1"/>
        </p:nvCxnSpPr>
        <p:spPr>
          <a:xfrm>
            <a:off x="165100" y="177800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88A988-7029-4D30-8C13-0ECDF0D34440}"/>
              </a:ext>
            </a:extLst>
          </p:cNvPr>
          <p:cNvCxnSpPr>
            <a:cxnSpLocks/>
          </p:cNvCxnSpPr>
          <p:nvPr userDrawn="1"/>
        </p:nvCxnSpPr>
        <p:spPr>
          <a:xfrm>
            <a:off x="196850" y="6721475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BCC2E-2453-4BC3-AE52-B745E37F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66565-E894-41F8-AB78-BA944CDC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E97440-40ED-4FA4-823C-1DB64874C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BF1E0-F1AB-4FF4-922B-E4F604D7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7D00-D1A6-48F6-9744-A45DAEE4A38A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A2713C-E48C-406A-AA7F-874F21E2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5D3A5-00AA-4ECF-A3EC-9FC1A567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1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AD8A5C-40E5-4218-82CF-CC64D543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2D53C-FF21-45A1-A0D8-60CBEB136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A1C4F6-3E23-4DAB-A6D8-1FAAE910B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A755-FA5A-40EA-96E4-ADBC7EC59658}" type="datetime1">
              <a:rPr lang="ko-KR" altLang="en-US" smtClean="0"/>
              <a:t>2020-05-04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CB679-6D2B-4FA4-ADB1-F01E8528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5ED24F-35AD-4051-80FF-FD8125BA5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96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4C396A-B485-4243-B4C6-A2122384DBB3}"/>
              </a:ext>
            </a:extLst>
          </p:cNvPr>
          <p:cNvGrpSpPr/>
          <p:nvPr/>
        </p:nvGrpSpPr>
        <p:grpSpPr>
          <a:xfrm>
            <a:off x="3797932" y="2301528"/>
            <a:ext cx="4596134" cy="788503"/>
            <a:chOff x="-1040767" y="1972206"/>
            <a:chExt cx="4596134" cy="78850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F56445-2F1D-4A04-B7F4-8A2673590B90}"/>
                </a:ext>
              </a:extLst>
            </p:cNvPr>
            <p:cNvSpPr/>
            <p:nvPr/>
          </p:nvSpPr>
          <p:spPr>
            <a:xfrm>
              <a:off x="-1040767" y="1972206"/>
              <a:ext cx="4596134" cy="7885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8B2403-963E-416C-85E0-D66E86054642}"/>
                </a:ext>
              </a:extLst>
            </p:cNvPr>
            <p:cNvSpPr txBox="1"/>
            <p:nvPr/>
          </p:nvSpPr>
          <p:spPr>
            <a:xfrm>
              <a:off x="-670468" y="2012514"/>
              <a:ext cx="38555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300" dirty="0">
                  <a:solidFill>
                    <a:schemeClr val="bg1"/>
                  </a:solidFill>
                </a:rPr>
                <a:t>구급 활동 분석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3D131F-64BB-4C4E-A4F8-EBE2DEB714A0}"/>
              </a:ext>
            </a:extLst>
          </p:cNvPr>
          <p:cNvSpPr txBox="1"/>
          <p:nvPr/>
        </p:nvSpPr>
        <p:spPr>
          <a:xfrm>
            <a:off x="9621285" y="4878168"/>
            <a:ext cx="263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600" dirty="0">
                <a:solidFill>
                  <a:schemeClr val="bg1"/>
                </a:solidFill>
              </a:rPr>
              <a:t>손광호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3452852"/>
            <a:ext cx="546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8EF8B5A6-03EE-4CDE-8BE0-40194A6CFF99}"/>
              </a:ext>
            </a:extLst>
          </p:cNvPr>
          <p:cNvSpPr/>
          <p:nvPr/>
        </p:nvSpPr>
        <p:spPr>
          <a:xfrm>
            <a:off x="711200" y="2323406"/>
            <a:ext cx="10769600" cy="2369244"/>
          </a:xfrm>
          <a:prstGeom prst="bracketPair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7C1BF9-0593-48AA-9378-04B93E3A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- 4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60F63-C761-482E-971D-EC513071887E}"/>
              </a:ext>
            </a:extLst>
          </p:cNvPr>
          <p:cNvSpPr txBox="1"/>
          <p:nvPr/>
        </p:nvSpPr>
        <p:spPr>
          <a:xfrm>
            <a:off x="1709383" y="743088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행정구역별 평균 연령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637F1E-5F57-434B-9F05-7854CB81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87" y="1387656"/>
            <a:ext cx="3713026" cy="48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5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- 4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05086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인구수와 구급활동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행정구역별 총 인구수와 구급활동 횟수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맵핑하여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확인이 용이하게 두 개를 개별적으로 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주민등록인구집계현황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folium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맵핑하여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행정구역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shp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folium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확인이 용이하게 두 개를 개별적으로 시각화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대체적으로 총 인구수와 구급활동 횟수가 비례하는 것을 확인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안성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이천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하남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포천은 인구수 대비 구급활동 횟수가 약간 높음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92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 5, 6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F5E28-CF53-491F-B88A-0DF4C67C0BF1}"/>
              </a:ext>
            </a:extLst>
          </p:cNvPr>
          <p:cNvSpPr txBox="1"/>
          <p:nvPr/>
        </p:nvSpPr>
        <p:spPr>
          <a:xfrm>
            <a:off x="1709383" y="743088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행정구역별 총 인구수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CAEF65-AED5-4B76-BECD-967972F9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62" y="1387656"/>
            <a:ext cx="3596264" cy="4857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8F5300-B210-41A9-BFFB-59CD2F8B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619" y="1387656"/>
            <a:ext cx="3619942" cy="4879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7452B3-E8D9-4085-80AD-B495C1240A86}"/>
              </a:ext>
            </a:extLst>
          </p:cNvPr>
          <p:cNvSpPr txBox="1"/>
          <p:nvPr/>
        </p:nvSpPr>
        <p:spPr>
          <a:xfrm>
            <a:off x="6899004" y="743088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행정구역별 구급활동 발생 횟수</a:t>
            </a:r>
          </a:p>
        </p:txBody>
      </p:sp>
    </p:spTree>
    <p:extLst>
      <p:ext uri="{BB962C8B-B14F-4D97-AF65-F5344CB8AC3E}">
        <p14:creationId xmlns:p14="http://schemas.microsoft.com/office/powerpoint/2010/main" val="182476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- 5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9117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구급자원과 구급활동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행정구역별 구급 대원수와 구급활동 횟수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맵핑하여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확인이 용이하게 두 개를 개별적으로 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구급차및구급대원수현황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folium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맵핑하여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행정구역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shp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folium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확인이 용이하게 두 개를 개별적으로 시각화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대체적으로 구급활동 횟수가 많은 지역은 구급 대원수가 많은 것을 확인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수원은 구급활동 횟수 대비 구급 대원수가 적고 용인은 그 반대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64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 7, 6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AEC43-C376-4DB1-B570-6E4D942D20F8}"/>
              </a:ext>
            </a:extLst>
          </p:cNvPr>
          <p:cNvSpPr txBox="1"/>
          <p:nvPr/>
        </p:nvSpPr>
        <p:spPr>
          <a:xfrm>
            <a:off x="1709383" y="743088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행정구역별 구급차 수 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763DC6-D0E6-4E67-8962-FFCB63A2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32" y="1387656"/>
            <a:ext cx="3652358" cy="4755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E40BFD-8EEA-46D2-9161-F1F2E7A2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567" y="1387656"/>
            <a:ext cx="3619942" cy="4879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8CAE2-0C56-4FFC-8AC7-44FD4CF40D7B}"/>
              </a:ext>
            </a:extLst>
          </p:cNvPr>
          <p:cNvSpPr txBox="1"/>
          <p:nvPr/>
        </p:nvSpPr>
        <p:spPr>
          <a:xfrm>
            <a:off x="6694400" y="743088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행정구역별 구급활동 발생 횟수</a:t>
            </a:r>
          </a:p>
        </p:txBody>
      </p:sp>
    </p:spTree>
    <p:extLst>
      <p:ext uri="{BB962C8B-B14F-4D97-AF65-F5344CB8AC3E}">
        <p14:creationId xmlns:p14="http://schemas.microsoft.com/office/powerpoint/2010/main" val="368923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 8, 6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0EB5F-3A64-4DC9-93F3-F4681BE7AA3B}"/>
              </a:ext>
            </a:extLst>
          </p:cNvPr>
          <p:cNvSpPr txBox="1"/>
          <p:nvPr/>
        </p:nvSpPr>
        <p:spPr>
          <a:xfrm>
            <a:off x="1709383" y="743088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행정구역별 구급대원 수 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35A0D1-07A2-4834-BD87-80A17FA6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67" y="1387656"/>
            <a:ext cx="3723552" cy="4924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2D7D9D-629F-45CE-8442-6B563882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567" y="1387656"/>
            <a:ext cx="3619942" cy="4879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A2C4DF-3AAF-4727-8DA0-D929F0A19309}"/>
              </a:ext>
            </a:extLst>
          </p:cNvPr>
          <p:cNvSpPr txBox="1"/>
          <p:nvPr/>
        </p:nvSpPr>
        <p:spPr>
          <a:xfrm>
            <a:off x="6694400" y="743088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행정구역별 구급활동 발생 횟수</a:t>
            </a:r>
          </a:p>
        </p:txBody>
      </p:sp>
    </p:spTree>
    <p:extLst>
      <p:ext uri="{BB962C8B-B14F-4D97-AF65-F5344CB8AC3E}">
        <p14:creationId xmlns:p14="http://schemas.microsoft.com/office/powerpoint/2010/main" val="3796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 9, 6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6ABC0-782B-41BE-8787-39EE5572DBF6}"/>
              </a:ext>
            </a:extLst>
          </p:cNvPr>
          <p:cNvSpPr txBox="1"/>
          <p:nvPr/>
        </p:nvSpPr>
        <p:spPr>
          <a:xfrm>
            <a:off x="1709383" y="743088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행정구역별 구급기관 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068476-662E-4BF4-9B22-D7987A59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70" y="1387656"/>
            <a:ext cx="3593432" cy="49373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C2EC37-5288-42DE-AF5E-E7C6EB0C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567" y="1387656"/>
            <a:ext cx="3619942" cy="4879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3F031D-2392-4B36-80E8-54309D22A061}"/>
              </a:ext>
            </a:extLst>
          </p:cNvPr>
          <p:cNvSpPr txBox="1"/>
          <p:nvPr/>
        </p:nvSpPr>
        <p:spPr>
          <a:xfrm>
            <a:off x="6694400" y="743088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행정구역별 구급활동 발생 횟수</a:t>
            </a:r>
          </a:p>
        </p:txBody>
      </p:sp>
    </p:spTree>
    <p:extLst>
      <p:ext uri="{BB962C8B-B14F-4D97-AF65-F5344CB8AC3E}">
        <p14:creationId xmlns:p14="http://schemas.microsoft.com/office/powerpoint/2010/main" val="109202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- 6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481345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구급 활동 증상 및 상태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구급활동 상태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의식상태 비율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증상 빈도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확인이 용이하게 두 개를 개별적으로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단어 크기로 빈도 수 표현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seaborn,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matplotlib,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wordcloud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의식상태 비율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증상 빈도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확인이 용이하게 두 개를 개별적으로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구급 활동 증상에는 기타통증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복통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오심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구토 등과 같은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의식 상태가 대부분을 차지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65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- 10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E759AA-D3A5-4731-ACEB-BC1E9C4734DD}"/>
              </a:ext>
            </a:extLst>
          </p:cNvPr>
          <p:cNvSpPr txBox="1"/>
          <p:nvPr/>
        </p:nvSpPr>
        <p:spPr>
          <a:xfrm>
            <a:off x="1709383" y="743088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구급활동 의식상태 비율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23F54D-8C34-421C-B754-BAF6D5E8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74" y="1387656"/>
            <a:ext cx="7411452" cy="51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FC69B-CD61-40D8-8027-24123EA6469B}"/>
              </a:ext>
            </a:extLst>
          </p:cNvPr>
          <p:cNvSpPr txBox="1"/>
          <p:nvPr/>
        </p:nvSpPr>
        <p:spPr>
          <a:xfrm>
            <a:off x="1709383" y="743088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구급활동 환자 증상 빈도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6A62CA-D507-4863-864D-6B771EE7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05" y="1387656"/>
            <a:ext cx="5710990" cy="47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D86EC7-B274-4479-92E8-B01B12189358}"/>
              </a:ext>
            </a:extLst>
          </p:cNvPr>
          <p:cNvSpPr txBox="1"/>
          <p:nvPr/>
        </p:nvSpPr>
        <p:spPr>
          <a:xfrm>
            <a:off x="2372921" y="516723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1688921" y="2190307"/>
            <a:ext cx="3460237" cy="523220"/>
            <a:chOff x="686289" y="1796902"/>
            <a:chExt cx="3460237" cy="5232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001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2541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사용 데이터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8B2743-8DD0-4DE8-BE34-BD8E607BD6AB}"/>
              </a:ext>
            </a:extLst>
          </p:cNvPr>
          <p:cNvGrpSpPr/>
          <p:nvPr/>
        </p:nvGrpSpPr>
        <p:grpSpPr>
          <a:xfrm>
            <a:off x="1688921" y="3560795"/>
            <a:ext cx="3896254" cy="523220"/>
            <a:chOff x="686289" y="1796902"/>
            <a:chExt cx="3896254" cy="52322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A8878EA-95A8-4F42-8649-9DA27E2D6B9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905EA5-DE99-4B9C-845E-2CB64EEA645A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EE355B-8AF1-4E27-AB01-B557B507F51C}"/>
                </a:ext>
              </a:extLst>
            </p:cNvPr>
            <p:cNvSpPr txBox="1"/>
            <p:nvPr/>
          </p:nvSpPr>
          <p:spPr>
            <a:xfrm>
              <a:off x="1605446" y="1796902"/>
              <a:ext cx="29770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분석 시나리오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98F8AF-CAD6-4DBF-A821-3174B1C8D247}"/>
              </a:ext>
            </a:extLst>
          </p:cNvPr>
          <p:cNvGrpSpPr/>
          <p:nvPr/>
        </p:nvGrpSpPr>
        <p:grpSpPr>
          <a:xfrm>
            <a:off x="1688921" y="4931283"/>
            <a:ext cx="3896254" cy="523220"/>
            <a:chOff x="686289" y="1796902"/>
            <a:chExt cx="3896254" cy="5232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67DF95-220F-4D10-807C-40CAD8881AE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C42E44-40B3-4F49-89AA-7F9EE3133AE1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003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91C052-BD15-4C37-814D-262AD23C56CE}"/>
                </a:ext>
              </a:extLst>
            </p:cNvPr>
            <p:cNvSpPr txBox="1"/>
            <p:nvPr/>
          </p:nvSpPr>
          <p:spPr>
            <a:xfrm>
              <a:off x="1605446" y="1796902"/>
              <a:ext cx="29770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+mj-ea"/>
                </a:rPr>
                <a:t>데이터 시각화</a:t>
              </a:r>
            </a:p>
          </p:txBody>
        </p:sp>
      </p:grp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5CAD8340-DD9D-4A30-A83D-2A358A69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2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2586E-F8BB-41D6-A3C0-2F6A00FED437}"/>
              </a:ext>
            </a:extLst>
          </p:cNvPr>
          <p:cNvSpPr txBox="1"/>
          <p:nvPr/>
        </p:nvSpPr>
        <p:spPr>
          <a:xfrm>
            <a:off x="1709383" y="743088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구급처종명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비율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AB1469-A452-44D8-809A-09A5AF07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495" y="1387656"/>
            <a:ext cx="6481010" cy="48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8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- 7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58836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현장도착시간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현장도착시간과 거리를 사용 구급기관 수 증원 필요성 부각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경기도 평균 구급활동 현장도착시간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경기도 평균 구급활동 거리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증원 필요성 확인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히스토그램으로 시각화 및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matplotlib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경기도 평균 구급활동 현장도착시간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경기도 평균 구급활동 거리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증원 필요성 확인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현장과의 거리는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5km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이내이고 도착까지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5~12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 이내가 걸린다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골든타임은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2~3km, 5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 이내일 때 달성될 수</a:t>
                      </a:r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있기 때문에 구급기관의 증원이 필요하다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33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4C6A0-BCED-4D98-818A-D034A5BC891C}"/>
              </a:ext>
            </a:extLst>
          </p:cNvPr>
          <p:cNvSpPr txBox="1"/>
          <p:nvPr/>
        </p:nvSpPr>
        <p:spPr>
          <a:xfrm>
            <a:off x="1709383" y="743088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출동지점과 구급현장의 거리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019AE6-AD6D-45B9-B28B-E36B4E44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9" y="1566574"/>
            <a:ext cx="8855242" cy="489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4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- 14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4C6A0-BCED-4D98-818A-D034A5BC891C}"/>
              </a:ext>
            </a:extLst>
          </p:cNvPr>
          <p:cNvSpPr txBox="1"/>
          <p:nvPr/>
        </p:nvSpPr>
        <p:spPr>
          <a:xfrm>
            <a:off x="1709383" y="743088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도착까지의 시간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AB01D-095A-497E-AE70-5017DC26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8" y="1387656"/>
            <a:ext cx="9015664" cy="47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- 8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001659"/>
              </p:ext>
            </p:extLst>
          </p:nvPr>
        </p:nvGraphicFramePr>
        <p:xfrm>
          <a:off x="2029326" y="968494"/>
          <a:ext cx="8133348" cy="53822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나이대별 구급활동 비율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나이대별 구급활동 비율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경기도 인구수와 구급활동 인구수 나이대별 비교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주민등록인구집계현황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차트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matplotlib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경기도 인구수와 구급활동 인구수 나이대별 비교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※ 7~80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50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대의 구급활동 비율이 상대적으로 높으며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0~10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대의 비율은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낮은편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6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3052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– 15, 16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5A12F-446E-4E8E-A1E6-8DDE1621309C}"/>
              </a:ext>
            </a:extLst>
          </p:cNvPr>
          <p:cNvSpPr txBox="1"/>
          <p:nvPr/>
        </p:nvSpPr>
        <p:spPr>
          <a:xfrm>
            <a:off x="1709383" y="743088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연령별 구급활동 발생 횟수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434B0B-54DB-4BD4-B8DC-CBAD798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87" y="1772652"/>
            <a:ext cx="4889612" cy="37297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5CBE34-AAB2-4A2F-A8EF-46CB7D23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013" y="2127373"/>
            <a:ext cx="6095990" cy="32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5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- 9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046755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성별 구급 사고 비율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성별 구급 사고 비율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원형그래프로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나이대별 구급 사고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변화 상태 파악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chart,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scatter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차트 활용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matplotlib,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plotly_express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횟수 성별 비율을 원형 차트로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plotly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express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scatter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차트를 사용하여 나이대별 구급 사고 횟수와 월별 변화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성별 미상인 인원을 제외하고 남성의 사고 횟수가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이상이 높다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변화량도 비슷하게 변화가 일어난다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성별과 사고 횟수는 연관이 낮으며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특정 월에 대한 연관성도 낮다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47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- 17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성별 구급활동 발생 비율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D30EDB-22D5-40B7-9398-DF83C1E9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70" y="1612232"/>
            <a:ext cx="4917870" cy="40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7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- 18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월별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성별 구급 사고 횟수 변화</a:t>
            </a:r>
          </a:p>
        </p:txBody>
      </p:sp>
      <p:pic>
        <p:nvPicPr>
          <p:cNvPr id="2" name="127.0.0.1_1333 - Chrome 2019-12-08 21-06-06">
            <a:hlinkClick r:id="" action="ppaction://media"/>
            <a:extLst>
              <a:ext uri="{FF2B5EF4-FFF2-40B4-BE49-F238E27FC236}">
                <a16:creationId xmlns:a16="http://schemas.microsoft.com/office/drawing/2014/main" id="{D571C21D-4954-4AD9-88D2-E3460F678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140" y="1507958"/>
            <a:ext cx="7343720" cy="41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- 10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13278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성별과 나이 상관관계 및 비교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나이대별 사고 횟수를 성별로 나누어 비교 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어느 성별이 어느 나이대에서 사고 횟수가 많은가를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matplotlib, </a:t>
                      </a:r>
                      <a:r>
                        <a:rPr lang="en-US" altLang="ko-KR" sz="1000" dirty="0" err="1"/>
                        <a:t>plotly.graph_objects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남성은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40~60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대의 사고 횟수가 매우 높게 나타난다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여성은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 이후 비슷한 사고 횟수를 보여준다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79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양쪽 대괄호 49">
            <a:extLst>
              <a:ext uri="{FF2B5EF4-FFF2-40B4-BE49-F238E27FC236}">
                <a16:creationId xmlns:a16="http://schemas.microsoft.com/office/drawing/2014/main" id="{9A038EE5-9D22-4196-BE68-5B66E1963C4A}"/>
              </a:ext>
            </a:extLst>
          </p:cNvPr>
          <p:cNvSpPr/>
          <p:nvPr/>
        </p:nvSpPr>
        <p:spPr>
          <a:xfrm>
            <a:off x="1306709" y="1444784"/>
            <a:ext cx="2424062" cy="5808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03F71F-9A66-4183-AD4D-DEF30A66B239}"/>
              </a:ext>
            </a:extLst>
          </p:cNvPr>
          <p:cNvSpPr txBox="1"/>
          <p:nvPr/>
        </p:nvSpPr>
        <p:spPr>
          <a:xfrm>
            <a:off x="1306710" y="1504383"/>
            <a:ext cx="242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구급차 자원현황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08DF2-6719-4274-8C91-B0F1856A396A}"/>
              </a:ext>
            </a:extLst>
          </p:cNvPr>
          <p:cNvSpPr txBox="1"/>
          <p:nvPr/>
        </p:nvSpPr>
        <p:spPr>
          <a:xfrm>
            <a:off x="5080337" y="3198167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구급활동현황</a:t>
            </a:r>
          </a:p>
        </p:txBody>
      </p:sp>
      <p:sp>
        <p:nvSpPr>
          <p:cNvPr id="67" name="양쪽 대괄호 66">
            <a:extLst>
              <a:ext uri="{FF2B5EF4-FFF2-40B4-BE49-F238E27FC236}">
                <a16:creationId xmlns:a16="http://schemas.microsoft.com/office/drawing/2014/main" id="{DDE37DD7-4771-4B3D-B743-3C29CD25D4B7}"/>
              </a:ext>
            </a:extLst>
          </p:cNvPr>
          <p:cNvSpPr/>
          <p:nvPr/>
        </p:nvSpPr>
        <p:spPr>
          <a:xfrm>
            <a:off x="5080337" y="3125090"/>
            <a:ext cx="2031326" cy="6078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양쪽 대괄호 70">
            <a:extLst>
              <a:ext uri="{FF2B5EF4-FFF2-40B4-BE49-F238E27FC236}">
                <a16:creationId xmlns:a16="http://schemas.microsoft.com/office/drawing/2014/main" id="{88184FC6-4EE7-4F22-8DCF-D38E6C966DED}"/>
              </a:ext>
            </a:extLst>
          </p:cNvPr>
          <p:cNvSpPr/>
          <p:nvPr/>
        </p:nvSpPr>
        <p:spPr>
          <a:xfrm>
            <a:off x="8745548" y="1258608"/>
            <a:ext cx="1756494" cy="108068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46F336C-EE10-4424-98E3-DBC53619F440}"/>
              </a:ext>
            </a:extLst>
          </p:cNvPr>
          <p:cNvSpPr txBox="1"/>
          <p:nvPr/>
        </p:nvSpPr>
        <p:spPr>
          <a:xfrm>
            <a:off x="8863888" y="1416670"/>
            <a:ext cx="1500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연령 집계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1CA1A-372E-437B-9774-9F436E4FCA01}"/>
              </a:ext>
            </a:extLst>
          </p:cNvPr>
          <p:cNvSpPr txBox="1"/>
          <p:nvPr/>
        </p:nvSpPr>
        <p:spPr>
          <a:xfrm>
            <a:off x="293611" y="1573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199F00-A377-4F47-B095-C2B001535D79}"/>
              </a:ext>
            </a:extLst>
          </p:cNvPr>
          <p:cNvSpPr txBox="1"/>
          <p:nvPr/>
        </p:nvSpPr>
        <p:spPr>
          <a:xfrm>
            <a:off x="5037860" y="5059052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주민등록 인구</a:t>
            </a:r>
          </a:p>
        </p:txBody>
      </p:sp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AAC39256-A5F8-4746-86B6-E128CECDDAA6}"/>
              </a:ext>
            </a:extLst>
          </p:cNvPr>
          <p:cNvSpPr/>
          <p:nvPr/>
        </p:nvSpPr>
        <p:spPr>
          <a:xfrm>
            <a:off x="5037855" y="4985975"/>
            <a:ext cx="2116290" cy="6078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681773D-7D0D-4A89-BB14-D241C728998E}"/>
              </a:ext>
            </a:extLst>
          </p:cNvPr>
          <p:cNvSpPr/>
          <p:nvPr/>
        </p:nvSpPr>
        <p:spPr>
          <a:xfrm>
            <a:off x="6343871" y="1798948"/>
            <a:ext cx="2382982" cy="1099780"/>
          </a:xfrm>
          <a:custGeom>
            <a:avLst/>
            <a:gdLst>
              <a:gd name="connsiteX0" fmla="*/ 0 w 2382982"/>
              <a:gd name="connsiteY0" fmla="*/ 1099780 h 1099780"/>
              <a:gd name="connsiteX1" fmla="*/ 840509 w 2382982"/>
              <a:gd name="connsiteY1" fmla="*/ 157671 h 1099780"/>
              <a:gd name="connsiteX2" fmla="*/ 2382982 w 2382982"/>
              <a:gd name="connsiteY2" fmla="*/ 9889 h 109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982" h="1099780">
                <a:moveTo>
                  <a:pt x="0" y="1099780"/>
                </a:moveTo>
                <a:cubicBezTo>
                  <a:pt x="221672" y="719550"/>
                  <a:pt x="443345" y="339320"/>
                  <a:pt x="840509" y="157671"/>
                </a:cubicBezTo>
                <a:cubicBezTo>
                  <a:pt x="1237673" y="-23978"/>
                  <a:pt x="1810327" y="-7045"/>
                  <a:pt x="2382982" y="9889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F38212-46AD-4F8F-B929-97205CB902EF}"/>
              </a:ext>
            </a:extLst>
          </p:cNvPr>
          <p:cNvCxnSpPr/>
          <p:nvPr/>
        </p:nvCxnSpPr>
        <p:spPr>
          <a:xfrm flipV="1">
            <a:off x="6105237" y="3860800"/>
            <a:ext cx="0" cy="8220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42B402-7E9D-4DA7-B428-6A2BC527AF38}"/>
              </a:ext>
            </a:extLst>
          </p:cNvPr>
          <p:cNvSpPr/>
          <p:nvPr/>
        </p:nvSpPr>
        <p:spPr>
          <a:xfrm>
            <a:off x="4067331" y="4209489"/>
            <a:ext cx="1894951" cy="295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지역별 인구 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BB1CDE3-F1A1-4E4F-B4D2-CFD9E1BFFDD1}"/>
              </a:ext>
            </a:extLst>
          </p:cNvPr>
          <p:cNvSpPr/>
          <p:nvPr/>
        </p:nvSpPr>
        <p:spPr>
          <a:xfrm>
            <a:off x="6566280" y="1453294"/>
            <a:ext cx="1894951" cy="295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지역별 평균 연령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EBE9777-F763-42E5-93CD-8AE8CCEEA205}"/>
              </a:ext>
            </a:extLst>
          </p:cNvPr>
          <p:cNvSpPr>
            <a:spLocks noChangeAspect="1"/>
          </p:cNvSpPr>
          <p:nvPr/>
        </p:nvSpPr>
        <p:spPr>
          <a:xfrm rot="12711077" flipH="1">
            <a:off x="6283988" y="2867235"/>
            <a:ext cx="119766" cy="8745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D06BB06-40C2-4FAA-8895-FD52E2158277}"/>
              </a:ext>
            </a:extLst>
          </p:cNvPr>
          <p:cNvSpPr/>
          <p:nvPr/>
        </p:nvSpPr>
        <p:spPr>
          <a:xfrm>
            <a:off x="3888509" y="1745673"/>
            <a:ext cx="1976582" cy="1191491"/>
          </a:xfrm>
          <a:custGeom>
            <a:avLst/>
            <a:gdLst>
              <a:gd name="connsiteX0" fmla="*/ 1976582 w 1976582"/>
              <a:gd name="connsiteY0" fmla="*/ 1191491 h 1191491"/>
              <a:gd name="connsiteX1" fmla="*/ 1228436 w 1976582"/>
              <a:gd name="connsiteY1" fmla="*/ 304800 h 1191491"/>
              <a:gd name="connsiteX2" fmla="*/ 0 w 1976582"/>
              <a:gd name="connsiteY2" fmla="*/ 0 h 119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6582" h="1191491">
                <a:moveTo>
                  <a:pt x="1976582" y="1191491"/>
                </a:moveTo>
                <a:cubicBezTo>
                  <a:pt x="1767224" y="847436"/>
                  <a:pt x="1557866" y="503382"/>
                  <a:pt x="1228436" y="304800"/>
                </a:cubicBezTo>
                <a:cubicBezTo>
                  <a:pt x="899006" y="106218"/>
                  <a:pt x="193963" y="38485"/>
                  <a:pt x="0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2983165-5A02-4C71-8B8F-1A0A026BE6E3}"/>
              </a:ext>
            </a:extLst>
          </p:cNvPr>
          <p:cNvSpPr>
            <a:spLocks noChangeAspect="1"/>
          </p:cNvSpPr>
          <p:nvPr/>
        </p:nvSpPr>
        <p:spPr>
          <a:xfrm rot="8698093" flipH="1">
            <a:off x="5805207" y="2917222"/>
            <a:ext cx="119766" cy="8745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7B68B87-E9DC-4F85-8578-3EAEF9C2F398}"/>
              </a:ext>
            </a:extLst>
          </p:cNvPr>
          <p:cNvSpPr/>
          <p:nvPr/>
        </p:nvSpPr>
        <p:spPr>
          <a:xfrm>
            <a:off x="4038851" y="1453294"/>
            <a:ext cx="1894951" cy="295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구급차 수</a:t>
            </a:r>
            <a:endParaRPr lang="ko-KR" altLang="en-US" sz="14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26F7AAB-6185-4905-9C29-F01865335FEE}"/>
              </a:ext>
            </a:extLst>
          </p:cNvPr>
          <p:cNvSpPr/>
          <p:nvPr/>
        </p:nvSpPr>
        <p:spPr>
          <a:xfrm>
            <a:off x="2130527" y="3463636"/>
            <a:ext cx="1894951" cy="295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구급대원 수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053992B-BACC-47D1-9A2F-EF4635ED092A}"/>
              </a:ext>
            </a:extLst>
          </p:cNvPr>
          <p:cNvSpPr/>
          <p:nvPr/>
        </p:nvSpPr>
        <p:spPr>
          <a:xfrm>
            <a:off x="3020213" y="2244436"/>
            <a:ext cx="1782696" cy="1219200"/>
          </a:xfrm>
          <a:custGeom>
            <a:avLst/>
            <a:gdLst>
              <a:gd name="connsiteX0" fmla="*/ 1782696 w 1782696"/>
              <a:gd name="connsiteY0" fmla="*/ 1219200 h 1219200"/>
              <a:gd name="connsiteX1" fmla="*/ 295642 w 1782696"/>
              <a:gd name="connsiteY1" fmla="*/ 960582 h 1219200"/>
              <a:gd name="connsiteX2" fmla="*/ 78 w 1782696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696" h="1219200">
                <a:moveTo>
                  <a:pt x="1782696" y="1219200"/>
                </a:moveTo>
                <a:cubicBezTo>
                  <a:pt x="1187720" y="1191491"/>
                  <a:pt x="592745" y="1163782"/>
                  <a:pt x="295642" y="960582"/>
                </a:cubicBezTo>
                <a:cubicBezTo>
                  <a:pt x="-1461" y="757382"/>
                  <a:pt x="-692" y="378691"/>
                  <a:pt x="78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EA193986-E1CF-42A7-BD14-1A9191CB3FC4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4761961" y="3419910"/>
            <a:ext cx="119766" cy="8745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16A570-5E03-46A0-937F-519FBAFBE5EF}"/>
              </a:ext>
            </a:extLst>
          </p:cNvPr>
          <p:cNvSpPr txBox="1"/>
          <p:nvPr/>
        </p:nvSpPr>
        <p:spPr>
          <a:xfrm>
            <a:off x="9459032" y="3403753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경기도 면적</a:t>
            </a: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93CD31C-DCAA-47A2-9AE2-5F02F28D1094}"/>
              </a:ext>
            </a:extLst>
          </p:cNvPr>
          <p:cNvSpPr/>
          <p:nvPr/>
        </p:nvSpPr>
        <p:spPr>
          <a:xfrm>
            <a:off x="9305137" y="3330676"/>
            <a:ext cx="2116290" cy="6078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314AD11-8905-4665-B5B0-3722EB772CB9}"/>
              </a:ext>
            </a:extLst>
          </p:cNvPr>
          <p:cNvCxnSpPr>
            <a:cxnSpLocks/>
          </p:cNvCxnSpPr>
          <p:nvPr/>
        </p:nvCxnSpPr>
        <p:spPr>
          <a:xfrm flipH="1" flipV="1">
            <a:off x="7380453" y="3403753"/>
            <a:ext cx="1715422" cy="2560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0A3D639-B48B-4B82-9008-53E6FAC57DFF}"/>
              </a:ext>
            </a:extLst>
          </p:cNvPr>
          <p:cNvSpPr/>
          <p:nvPr/>
        </p:nvSpPr>
        <p:spPr>
          <a:xfrm>
            <a:off x="7629065" y="3732910"/>
            <a:ext cx="1097788" cy="3033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면적</a:t>
            </a:r>
          </a:p>
        </p:txBody>
      </p:sp>
    </p:spTree>
    <p:extLst>
      <p:ext uri="{BB962C8B-B14F-4D97-AF65-F5344CB8AC3E}">
        <p14:creationId xmlns:p14="http://schemas.microsoft.com/office/powerpoint/2010/main" val="207437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- 19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성별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나이별 발생 횟수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F39839-85A7-4121-9870-0EAE190A0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35" y="1387656"/>
            <a:ext cx="9272330" cy="42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975913"/>
              </p:ext>
            </p:extLst>
          </p:nvPr>
        </p:nvGraphicFramePr>
        <p:xfrm>
          <a:off x="2029326" y="968494"/>
          <a:ext cx="8133348" cy="55052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면적과 소방서 개수 상관관계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면적과 소방서 개수 상관관계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 그래프로 관계 정도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Scatter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그래프를 사용하여 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차트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Pearson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matplotlib, </a:t>
                      </a:r>
                      <a:r>
                        <a:rPr lang="en-US" altLang="ko-KR" sz="1000" dirty="0" err="1"/>
                        <a:t>plotly_express</a:t>
                      </a:r>
                      <a:r>
                        <a:rPr lang="en-US" altLang="ko-KR" sz="1000" dirty="0"/>
                        <a:t>, seaborn, </a:t>
                      </a:r>
                      <a:r>
                        <a:rPr lang="en-US" altLang="ko-KR" sz="1000" dirty="0" err="1"/>
                        <a:t>scipy.stats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Pearson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계수를 사용하여 면적과 소방서 개수 상관관계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Scatter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차트와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그래프를 사용하여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면적과 소방서의 상관관계는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0.199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상관관계가 거의 없다고 할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이는 한 소방서가 관리해야 하는 면적이 크다는 것을 의미하며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현장까지 도착 시간의 증가를 일컫는다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-&gt;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소방서의 개수가 부족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56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- 20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면적과 소방서 개수 상관관계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6C1141-76F6-4BF5-B12D-8A6A7D8F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33" y="1276049"/>
            <a:ext cx="543953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8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면적과 소방서 개수 상관관계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60EB1B-7F04-43FA-809D-5B43F58B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47" y="1895097"/>
            <a:ext cx="10555706" cy="30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1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91601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시간별 구급 활동 횟수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시간별로 구급 활동 횟수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데이터 추가하여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쉽게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seaborn,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matplotlib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데이터 추가하여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2018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데이터 추가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쉽게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seaborn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활동시간에 가장 구급 사고가 많이 발생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특히 출근시간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점심시간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9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퇴근시간 순으로 많이 발생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67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시간별 구급활동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8CEB06-B045-4058-A43D-5270CC82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1" y="1487639"/>
            <a:ext cx="6994358" cy="388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6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678491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구급 사고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구급 사고에 대해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parallel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 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Parallel categories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그래프를 사용하여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횟수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종류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의식 상태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출동 인원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외국인에 대한 국적 비율 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Parallel categories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</a:t>
                      </a:r>
                      <a:r>
                        <a:rPr lang="en-US" altLang="ko-KR" sz="1000" dirty="0" err="1"/>
                        <a:t>plotly_express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plotly.graph_objects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Parallel categories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그래프를 수치 값을 가지지 않은 데이터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횟수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종류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의식 상태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출동 인원에 대해 분석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남녀 모두 질병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사고부상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교통사고 순으로 사고가 발생한다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질병의 경우 의식 상태가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보다 심각한 경우가 의외로 많다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간호사의 경우 의식상태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대한 사고의 처치를 하는 경우가 많고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심각한 경우에는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1, 2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급의 응급 구조사가 처치를 진행한다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외국인의 경우 중국인이 대다수이며 나머지는 비슷한 비율을 보여준다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42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232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Parallel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Categories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63BB0C-6831-4AE6-9BC4-8F799723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72" y="1812757"/>
            <a:ext cx="11276256" cy="32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7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- 24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구급활동 외국인 비율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0A04E-287F-4533-A4BA-99757B5C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3" y="1387656"/>
            <a:ext cx="7571874" cy="45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2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- 14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024581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시간별 접수 경로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시간별 접수 경로 변화량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접수 매체가 무엇인지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시간에 따라 접수 매체의 횟수 변화가 있는지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Parallel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categories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 활용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차트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</a:t>
                      </a:r>
                      <a:r>
                        <a:rPr lang="en-US" altLang="ko-KR" sz="1000" dirty="0" err="1"/>
                        <a:t>plotly_express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휴대전화를 가장 많이 이용하며 그 다음 일반 전화 사용량이 높음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낮은 사용량을 보기 위해 가장 높은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항목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일반전화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비활성화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공중전화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무전기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경찰 순으로 사용량이 높음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11~15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 사이에는 공중전화 보다 무전기 사용량이 높음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교통사고의 경우 대부분이 휴대전화로 신고됨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사고부상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질병의 경우 일반전화의 비중이 어느 정도 차지하는 것으로 보아 해당 집에서 발생하는 경우도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다수 존재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7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37270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 연령과 구급 활동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행정구역별 평균 연령과 구급 활동 횟수의 상관관계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p-value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 확인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평균연령집계현황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Pearson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seaborn,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matplotlib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p-value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1.4e-22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의미 있는 데이터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- 0.47,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약한 음의 상관관계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평균 연령이 높을 수록 구급 활동 횟수가 높다고 예상했으나 반대의 결과 확인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25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- 25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시간별 접수경로</a:t>
            </a:r>
          </a:p>
        </p:txBody>
      </p:sp>
      <p:pic>
        <p:nvPicPr>
          <p:cNvPr id="5" name="127.0.0.1_3309 - Chrome 2019-12-08 17-12-34">
            <a:hlinkClick r:id="" action="ppaction://media"/>
            <a:extLst>
              <a:ext uri="{FF2B5EF4-FFF2-40B4-BE49-F238E27FC236}">
                <a16:creationId xmlns:a16="http://schemas.microsoft.com/office/drawing/2014/main" id="{5C76877C-F6ED-4A62-9C77-1FAD160101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2846" y="1825114"/>
            <a:ext cx="7626308" cy="42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5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- 25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시간별 접수경로</a:t>
            </a:r>
          </a:p>
        </p:txBody>
      </p:sp>
      <p:pic>
        <p:nvPicPr>
          <p:cNvPr id="4" name="127.0.0.1_3309 - Chrome 2019-12-08 17-12-59">
            <a:hlinkClick r:id="" action="ppaction://media"/>
            <a:extLst>
              <a:ext uri="{FF2B5EF4-FFF2-40B4-BE49-F238E27FC236}">
                <a16:creationId xmlns:a16="http://schemas.microsoft.com/office/drawing/2014/main" id="{80E7FDB8-9E68-417A-B9DF-0F76D70B3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7245" y="1663450"/>
            <a:ext cx="6277510" cy="3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7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- 26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2994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Parallel Categories(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관할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35BFF3-E026-4230-A6A8-60D0D3A50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48" y="2053749"/>
            <a:ext cx="9946104" cy="29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- 15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58001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구급사고 종류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구급사고 종류 원형그래프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종류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대분류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소분류 확인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원형 그래프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</a:t>
                      </a:r>
                      <a:r>
                        <a:rPr lang="en-US" altLang="ko-KR" sz="1000" dirty="0" err="1"/>
                        <a:t>plotly.graph_objects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소분류 나누고 소분류에 대한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parent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대분류 설정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사고부상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교통사고 순으로 많음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질병의 경우 없음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기타를 제외하면 고혈압이 많은 비율을 차지함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사고 부상은 낙상이 가장 많으며 교통사고는 승차자의 사고 비율이 높음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14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- 27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구급사고종별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원형 그래프</a:t>
            </a:r>
          </a:p>
        </p:txBody>
      </p:sp>
      <p:pic>
        <p:nvPicPr>
          <p:cNvPr id="5" name="127.0.0.1_3097 - Chrome 2019-12-08 17-08-09">
            <a:hlinkClick r:id="" action="ppaction://media"/>
            <a:extLst>
              <a:ext uri="{FF2B5EF4-FFF2-40B4-BE49-F238E27FC236}">
                <a16:creationId xmlns:a16="http://schemas.microsoft.com/office/drawing/2014/main" id="{EE01AD87-11DE-432D-8A3A-FFE9D98F2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454" y="1684048"/>
            <a:ext cx="7877092" cy="44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2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- 16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24434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구급사고 장애요인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장애요인을 통해 문제점 파악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위의 시나리오에서 분석한 소방서 개수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뒷받침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 외 요인 파악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원형 그래프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</a:t>
                      </a:r>
                      <a:r>
                        <a:rPr lang="en-US" altLang="ko-KR" sz="1000" dirty="0" err="1"/>
                        <a:t>plotly.graph_objects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소분류 나누고 소분류에 대한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parent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대분류 설정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장애요인으로 장거리 이송이 가장 많은 비율을 차지함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이는 위의 시나리오에서 분석한 소방서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개수당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맡아야하는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면적 크기 분석 뒷받침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-&gt;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소방서의 개수 증원 필요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교통 정체가 두번째로 많은 비율 차지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-&gt;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양보의 필요성 인지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22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- 28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긴급구조활동 장애요인 비율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48E3-BED7-4CF4-A94B-80F25570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87656"/>
            <a:ext cx="8534400" cy="50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8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- 17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29208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소요 시간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나이대별 구급활동 비율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히스토그램으로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총 소요시간 확인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응급 처치 시간 확인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</a:t>
                      </a:r>
                      <a:r>
                        <a:rPr lang="en-US" altLang="ko-KR" sz="1000" dirty="0" err="1"/>
                        <a:t>plotly.express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plotly.graph_objects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출동에서 복귀까지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30~50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 소요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-&gt;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시간당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소방서에서 출동하거나 복귀 중 출동 확률이 높음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환자의 의식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응급처치 시간은 비슷한 모습을 보임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U(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코마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상태인 경우 좀 더 짧은 응급처치 시간을 가짐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32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- 29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출동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~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복귀 소요시간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1D6A5C-7D20-4495-B38B-1017D7B9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6" y="1868979"/>
            <a:ext cx="10427368" cy="31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- 30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환자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상태별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응급처치 시간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5DB4F4-D315-46E0-B281-D19395DE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97" y="1754737"/>
            <a:ext cx="8309806" cy="38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1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FF7E6-8B78-4EB2-831C-A1434E1F38CA}"/>
              </a:ext>
            </a:extLst>
          </p:cNvPr>
          <p:cNvSpPr txBox="1"/>
          <p:nvPr/>
        </p:nvSpPr>
        <p:spPr>
          <a:xfrm>
            <a:off x="1709383" y="743088"/>
            <a:ext cx="4044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평균연령과 구급활동 수 상관관계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755178-388E-406A-9F6B-C81E4987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37" y="1387656"/>
            <a:ext cx="8277726" cy="512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7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- 18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11068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</a:rPr>
                        <a:t>구급 사고 종류 결정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2019-12-06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</a:rPr>
                        <a:t>구급 사고 종류 결정 트리 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결정 트리를 사용하여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종류를 예측함으로써 관련 요원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장비 준비 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결정 트리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</a:t>
                      </a:r>
                      <a:r>
                        <a:rPr lang="en-US" altLang="ko-KR" sz="1000" dirty="0" err="1"/>
                        <a:t>pydot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000" dirty="0" err="1"/>
                        <a:t>export_graphviz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train_test_split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DecisionTreeClassifier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결정 트리를 사용하여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신고시각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', '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환자연령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', '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환자성별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', '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구급처종명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을 사용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구급사고종별상위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파악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정확도는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0.7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 상당히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낮은편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24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- 31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구급 사고 종류 결정 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81199C-AADC-4D24-9C40-4668C0F5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2519235"/>
            <a:ext cx="10821910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- 31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구급 사고 종류 결정 트리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5D217A-A8E5-4730-B592-C0395D57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7" y="2358242"/>
            <a:ext cx="11468866" cy="21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- 31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15997-AE6C-4DB6-B483-4A160FC316E3}"/>
              </a:ext>
            </a:extLst>
          </p:cNvPr>
          <p:cNvSpPr txBox="1"/>
          <p:nvPr/>
        </p:nvSpPr>
        <p:spPr>
          <a:xfrm>
            <a:off x="1709383" y="74308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구급 사고 종류 결정 트리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BDD5C2-E6B8-44CE-A6B2-BB13B051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9" y="2414529"/>
            <a:ext cx="10908622" cy="20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2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96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71BC1-3E47-4870-8BD3-65E9C58E25CC}"/>
              </a:ext>
            </a:extLst>
          </p:cNvPr>
          <p:cNvSpPr txBox="1"/>
          <p:nvPr/>
        </p:nvSpPr>
        <p:spPr>
          <a:xfrm>
            <a:off x="3329516" y="2921168"/>
            <a:ext cx="553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C3D46"/>
                </a:solidFill>
              </a:rPr>
              <a:t>Thank You </a:t>
            </a:r>
            <a:r>
              <a:rPr lang="en-US" altLang="ko-KR" sz="6000" b="1" dirty="0">
                <a:solidFill>
                  <a:srgbClr val="3C3D46"/>
                </a:solidFill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rgbClr val="3C3D46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5C680A-664C-4F05-AE72-FA04C532F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23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518106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구급 활동 횟수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월별로 구급 활동 횟수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데이터 추가하여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쉽게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seaborn,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matplotlib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데이터 추가하여 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2018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데이터 추가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쉽게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heatmap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=&gt; seaborn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 결과 상대적으로 방학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휴가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기간에 구급 활동이 많이 발생하는 것 확인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9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7389D-8772-4DA2-BF4B-5A95EF8B5ED9}"/>
              </a:ext>
            </a:extLst>
          </p:cNvPr>
          <p:cNvSpPr txBox="1"/>
          <p:nvPr/>
        </p:nvSpPr>
        <p:spPr>
          <a:xfrm>
            <a:off x="1709383" y="743088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월별 구급활동 횟수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14C116-3BB7-4A59-A86C-FCEFCF70A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1" y="1607580"/>
            <a:ext cx="8053138" cy="46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시나리오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3473965-F2D2-40A3-99CD-C80D16ECC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78508"/>
              </p:ext>
            </p:extLst>
          </p:nvPr>
        </p:nvGraphicFramePr>
        <p:xfrm>
          <a:off x="2029326" y="968494"/>
          <a:ext cx="8133348" cy="5381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6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5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환자 연령과 신고 시각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2019-11-17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구급활동 내 환자 연령과 신고 시각의 상관관계 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신고 시각에서 시간대 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연령은 나이대로 계산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사용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구급활동현황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6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커널 밀도 히스토그램 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87108"/>
                  </a:ext>
                </a:extLst>
              </a:tr>
              <a:tr h="557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pandas, seaborn,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matplotlib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324285"/>
                  </a:ext>
                </a:extLst>
              </a:tr>
              <a:tr h="1962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신고 시각에서 시간대 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연령은 나이대로 계산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사용 시각화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※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구급활동에 있어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50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대는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 또는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22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시에 많이 발생하고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80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대는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시에 많이 발생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전체적으로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9~23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시에 골고루 구급활동 발생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2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157366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시각화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- 3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ED409-F1C7-4E6B-8234-BF83D2CBAC50}"/>
              </a:ext>
            </a:extLst>
          </p:cNvPr>
          <p:cNvSpPr txBox="1"/>
          <p:nvPr/>
        </p:nvSpPr>
        <p:spPr>
          <a:xfrm>
            <a:off x="1709383" y="743088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신고시각과 환자연령의 관계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64D119-6A77-4C37-8924-65C514BB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38" y="1733586"/>
            <a:ext cx="8277724" cy="46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9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90505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2455</Words>
  <Application>Microsoft Office PowerPoint</Application>
  <PresentationFormat>와이드스크린</PresentationFormat>
  <Paragraphs>729</Paragraphs>
  <Slides>54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나눔스퀘어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광호 손</cp:lastModifiedBy>
  <cp:revision>353</cp:revision>
  <dcterms:created xsi:type="dcterms:W3CDTF">2019-05-05T04:26:09Z</dcterms:created>
  <dcterms:modified xsi:type="dcterms:W3CDTF">2020-05-04T11:21:52Z</dcterms:modified>
</cp:coreProperties>
</file>